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57"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1" r:id="rId25"/>
    <p:sldId id="283" r:id="rId2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0BF15EC5-21DE-4ED6-877B-136A803D63F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stStyle>
          <a:p>
            <a:pPr lvl="0"/>
            <a:endParaRPr lang="hr-HR"/>
          </a:p>
        </p:txBody>
      </p:sp>
      <p:sp>
        <p:nvSpPr>
          <p:cNvPr id="3" name="Rezervirano mjesto datuma 2">
            <a:extLst>
              <a:ext uri="{FF2B5EF4-FFF2-40B4-BE49-F238E27FC236}">
                <a16:creationId xmlns:a16="http://schemas.microsoft.com/office/drawing/2014/main" id="{CC9B574E-298C-4EAF-95D4-E11CF4E13FBF}"/>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stStyle>
          <a:p>
            <a:pPr lvl="0"/>
            <a:fld id="{2810F4C3-3F61-4D48-9C7A-9FB83985CE5E}" type="datetime1">
              <a:rPr lang="hr-HR"/>
              <a:pPr lvl="0"/>
              <a:t>3.5.2017.</a:t>
            </a:fld>
            <a:endParaRPr lang="hr-HR"/>
          </a:p>
        </p:txBody>
      </p:sp>
      <p:sp>
        <p:nvSpPr>
          <p:cNvPr id="4" name="Rezervirano mjesto slike slajda 3">
            <a:extLst>
              <a:ext uri="{FF2B5EF4-FFF2-40B4-BE49-F238E27FC236}">
                <a16:creationId xmlns:a16="http://schemas.microsoft.com/office/drawing/2014/main" id="{D6F75180-3929-4CBB-BF80-A7A35F55607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Rezervirano mjesto bilježaka 4">
            <a:extLst>
              <a:ext uri="{FF2B5EF4-FFF2-40B4-BE49-F238E27FC236}">
                <a16:creationId xmlns:a16="http://schemas.microsoft.com/office/drawing/2014/main" id="{F6D1DBFA-33A3-4305-A4C1-43DA389D652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a:extLst>
              <a:ext uri="{FF2B5EF4-FFF2-40B4-BE49-F238E27FC236}">
                <a16:creationId xmlns:a16="http://schemas.microsoft.com/office/drawing/2014/main" id="{98EEA8D1-E285-49BF-85C2-559238D1EEE3}"/>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stStyle>
          <a:p>
            <a:pPr lvl="0"/>
            <a:endParaRPr lang="hr-HR"/>
          </a:p>
        </p:txBody>
      </p:sp>
      <p:sp>
        <p:nvSpPr>
          <p:cNvPr id="7" name="Rezervirano mjesto broja slajda 6">
            <a:extLst>
              <a:ext uri="{FF2B5EF4-FFF2-40B4-BE49-F238E27FC236}">
                <a16:creationId xmlns:a16="http://schemas.microsoft.com/office/drawing/2014/main" id="{D80F732C-9A70-43B6-A6C2-4A46F12A58E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stStyle>
          <a:p>
            <a:pPr lvl="0"/>
            <a:fld id="{FB4B37BE-BAB9-44F7-A92E-1FAA3AFF45EA}" type="slidenum">
              <a:t>‹#›</a:t>
            </a:fld>
            <a:endParaRPr lang="hr-HR"/>
          </a:p>
        </p:txBody>
      </p:sp>
    </p:spTree>
    <p:extLst>
      <p:ext uri="{BB962C8B-B14F-4D97-AF65-F5344CB8AC3E}">
        <p14:creationId xmlns:p14="http://schemas.microsoft.com/office/powerpoint/2010/main" val="197557301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hr-H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955ADC3E-0274-410C-A852-3C4933C54D12}"/>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0C33FB9B-12CD-4E64-8867-A722EEA439B9}"/>
              </a:ext>
            </a:extLst>
          </p:cNvPr>
          <p:cNvSpPr txBox="1">
            <a:spLocks noGrp="1"/>
          </p:cNvSpPr>
          <p:nvPr>
            <p:ph type="body" sz="quarter" idx="1"/>
          </p:nvPr>
        </p:nvSpPr>
        <p:spPr/>
        <p:txBody>
          <a:bodyPr/>
          <a:lstStyle/>
          <a:p>
            <a:endParaRPr lang="hr-HR"/>
          </a:p>
        </p:txBody>
      </p:sp>
      <p:sp>
        <p:nvSpPr>
          <p:cNvPr id="4" name="Rezervirano mjesto broja slajda 3">
            <a:extLst>
              <a:ext uri="{FF2B5EF4-FFF2-40B4-BE49-F238E27FC236}">
                <a16:creationId xmlns:a16="http://schemas.microsoft.com/office/drawing/2014/main" id="{126B4855-1709-4154-895E-A60F0D49352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7D4EE4-A197-4FF3-9209-A20EF7323A84}" type="slidenum">
              <a:t>22</a:t>
            </a:fld>
            <a:endParaRPr lang="hr-HR"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7916DAA8-51E9-4ADC-878A-BFCE911E2034}"/>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9236C9B7-5F6C-43B3-AB75-BD90CD72FD11}"/>
              </a:ext>
            </a:extLst>
          </p:cNvPr>
          <p:cNvSpPr txBox="1">
            <a:spLocks noGrp="1"/>
          </p:cNvSpPr>
          <p:nvPr>
            <p:ph type="body" sz="quarter" idx="1"/>
          </p:nvPr>
        </p:nvSpPr>
        <p:spPr/>
        <p:txBody>
          <a:bodyPr/>
          <a:lstStyle/>
          <a:p>
            <a:endParaRPr lang="hr-HR"/>
          </a:p>
        </p:txBody>
      </p:sp>
      <p:sp>
        <p:nvSpPr>
          <p:cNvPr id="4" name="Rezervirano mjesto broja slajda 3">
            <a:extLst>
              <a:ext uri="{FF2B5EF4-FFF2-40B4-BE49-F238E27FC236}">
                <a16:creationId xmlns:a16="http://schemas.microsoft.com/office/drawing/2014/main" id="{465ABB0C-4CFB-4D82-BD8D-7B31C0EA59A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00F0DB-A256-4B8C-9F6D-A0AB59A78D01}" type="slidenum">
              <a:t>24</a:t>
            </a:fld>
            <a:endParaRPr lang="hr-H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7CF9569E-AB3A-4A27-8F87-E78F5E46CF84}"/>
              </a:ext>
            </a:extLst>
          </p:cNvPr>
          <p:cNvGrpSpPr/>
          <p:nvPr/>
        </p:nvGrpSpPr>
        <p:grpSpPr>
          <a:xfrm>
            <a:off x="-19" y="-8467"/>
            <a:ext cx="12192024" cy="6866467"/>
            <a:chOff x="-19" y="-8467"/>
            <a:chExt cx="12192024" cy="6866467"/>
          </a:xfrm>
        </p:grpSpPr>
        <p:cxnSp>
          <p:nvCxnSpPr>
            <p:cNvPr id="3" name="Straight Connector 31">
              <a:extLst>
                <a:ext uri="{FF2B5EF4-FFF2-40B4-BE49-F238E27FC236}">
                  <a16:creationId xmlns:a16="http://schemas.microsoft.com/office/drawing/2014/main" id="{AB5E0124-3367-4221-B115-09AC513F4407}"/>
                </a:ext>
              </a:extLst>
            </p:cNvPr>
            <p:cNvCxnSpPr/>
            <p:nvPr/>
          </p:nvCxnSpPr>
          <p:spPr>
            <a:xfrm>
              <a:off x="9371008" y="0"/>
              <a:ext cx="1219207" cy="6858000"/>
            </a:xfrm>
            <a:prstGeom prst="straightConnector1">
              <a:avLst/>
            </a:prstGeom>
            <a:noFill/>
            <a:ln w="9528" cap="rnd">
              <a:solidFill>
                <a:srgbClr val="BFBFBF"/>
              </a:solidFill>
              <a:prstDash val="solid"/>
              <a:miter/>
            </a:ln>
          </p:spPr>
        </p:cxnSp>
        <p:cxnSp>
          <p:nvCxnSpPr>
            <p:cNvPr id="4" name="Straight Connector 20">
              <a:extLst>
                <a:ext uri="{FF2B5EF4-FFF2-40B4-BE49-F238E27FC236}">
                  <a16:creationId xmlns:a16="http://schemas.microsoft.com/office/drawing/2014/main" id="{89B0CE0F-4B1D-4008-81D1-565DF1EAAE2A}"/>
                </a:ext>
              </a:extLst>
            </p:cNvPr>
            <p:cNvCxnSpPr/>
            <p:nvPr/>
          </p:nvCxnSpPr>
          <p:spPr>
            <a:xfrm flipH="1">
              <a:off x="7425266" y="3681410"/>
              <a:ext cx="4763557" cy="3176590"/>
            </a:xfrm>
            <a:prstGeom prst="straightConnector1">
              <a:avLst/>
            </a:prstGeom>
            <a:noFill/>
            <a:ln w="9528" cap="rnd">
              <a:solidFill>
                <a:srgbClr val="D9D9D9"/>
              </a:solidFill>
              <a:prstDash val="solid"/>
              <a:miter/>
            </a:ln>
          </p:spPr>
        </p:cxnSp>
        <p:sp>
          <p:nvSpPr>
            <p:cNvPr id="5" name="Rectangle 23">
              <a:extLst>
                <a:ext uri="{FF2B5EF4-FFF2-40B4-BE49-F238E27FC236}">
                  <a16:creationId xmlns:a16="http://schemas.microsoft.com/office/drawing/2014/main" id="{95589B24-105D-416E-877B-F01E13EA9CEC}"/>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796747E3-FCB6-402A-AD08-59D58A7C5AC6}"/>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7" name="Isosceles Triangle 26">
              <a:extLst>
                <a:ext uri="{FF2B5EF4-FFF2-40B4-BE49-F238E27FC236}">
                  <a16:creationId xmlns:a16="http://schemas.microsoft.com/office/drawing/2014/main" id="{9C7DDE96-2EB2-4AD1-B979-AE645E6A65ED}"/>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52C69DEB-9313-4886-BCBE-0F61EA70D76D}"/>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F951E850-61C3-412D-B56D-FE34388B1B74}"/>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CD6161B1-F9C8-4C3F-8587-DA1C1B903502}"/>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11" name="Isosceles Triangle 30">
              <a:extLst>
                <a:ext uri="{FF2B5EF4-FFF2-40B4-BE49-F238E27FC236}">
                  <a16:creationId xmlns:a16="http://schemas.microsoft.com/office/drawing/2014/main" id="{A3F2BD62-4176-4109-85B1-F01EAE050C55}"/>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12" name="Isosceles Triangle 18">
              <a:extLst>
                <a:ext uri="{FF2B5EF4-FFF2-40B4-BE49-F238E27FC236}">
                  <a16:creationId xmlns:a16="http://schemas.microsoft.com/office/drawing/2014/main" id="{0EEEC8A0-8044-4184-86BF-687298FFC5A6}"/>
                </a:ext>
              </a:extLst>
            </p:cNvPr>
            <p:cNvSpPr/>
            <p:nvPr/>
          </p:nvSpPr>
          <p:spPr>
            <a:xfrm rot="10799991">
              <a:off x="-19" y="0"/>
              <a:ext cx="842592" cy="5666152"/>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grpSp>
      <p:sp>
        <p:nvSpPr>
          <p:cNvPr id="13" name="Title 1">
            <a:extLst>
              <a:ext uri="{FF2B5EF4-FFF2-40B4-BE49-F238E27FC236}">
                <a16:creationId xmlns:a16="http://schemas.microsoft.com/office/drawing/2014/main" id="{37FCB092-C63A-48E6-A881-ACF91DB9AA83}"/>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hr-HR"/>
              <a:t>Uredite stil naslova matrice</a:t>
            </a:r>
            <a:endParaRPr lang="en-US"/>
          </a:p>
        </p:txBody>
      </p:sp>
      <p:sp>
        <p:nvSpPr>
          <p:cNvPr id="14" name="Subtitle 2">
            <a:extLst>
              <a:ext uri="{FF2B5EF4-FFF2-40B4-BE49-F238E27FC236}">
                <a16:creationId xmlns:a16="http://schemas.microsoft.com/office/drawing/2014/main" id="{05EAFA8C-8A5D-429E-ABAF-5C23C7ADF93E}"/>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hr-HR"/>
              <a:t>Kliknite da biste uredili stil podnaslova matrice</a:t>
            </a:r>
            <a:endParaRPr lang="en-US"/>
          </a:p>
        </p:txBody>
      </p:sp>
      <p:sp>
        <p:nvSpPr>
          <p:cNvPr id="15" name="Date Placeholder 3">
            <a:extLst>
              <a:ext uri="{FF2B5EF4-FFF2-40B4-BE49-F238E27FC236}">
                <a16:creationId xmlns:a16="http://schemas.microsoft.com/office/drawing/2014/main" id="{42BE5204-AC9E-4C3A-990A-7ECE5E7E5C2A}"/>
              </a:ext>
            </a:extLst>
          </p:cNvPr>
          <p:cNvSpPr txBox="1">
            <a:spLocks noGrp="1"/>
          </p:cNvSpPr>
          <p:nvPr>
            <p:ph type="dt" sz="half" idx="7"/>
          </p:nvPr>
        </p:nvSpPr>
        <p:spPr/>
        <p:txBody>
          <a:bodyPr/>
          <a:lstStyle>
            <a:lvl1pPr>
              <a:defRPr/>
            </a:lvl1pPr>
          </a:lstStyle>
          <a:p>
            <a:pPr lvl="0"/>
            <a:fld id="{968B09AC-9774-4149-8722-DFC80FA41BE1}" type="datetime1">
              <a:rPr lang="en-US"/>
              <a:pPr lvl="0"/>
              <a:t>5/3/2017</a:t>
            </a:fld>
            <a:endParaRPr lang="en-US"/>
          </a:p>
        </p:txBody>
      </p:sp>
      <p:sp>
        <p:nvSpPr>
          <p:cNvPr id="16" name="Footer Placeholder 4">
            <a:extLst>
              <a:ext uri="{FF2B5EF4-FFF2-40B4-BE49-F238E27FC236}">
                <a16:creationId xmlns:a16="http://schemas.microsoft.com/office/drawing/2014/main" id="{CE198B79-E367-4357-99A8-770B0DDF75F3}"/>
              </a:ext>
            </a:extLst>
          </p:cNvPr>
          <p:cNvSpPr txBox="1">
            <a:spLocks noGrp="1"/>
          </p:cNvSpPr>
          <p:nvPr>
            <p:ph type="ftr" sz="quarter" idx="9"/>
          </p:nvPr>
        </p:nvSpPr>
        <p:spPr/>
        <p:txBody>
          <a:bodyPr/>
          <a:lstStyle>
            <a:lvl1pPr>
              <a:defRPr/>
            </a:lvl1pPr>
          </a:lstStyle>
          <a:p>
            <a:pPr lvl="0"/>
            <a:endParaRPr lang="en-US"/>
          </a:p>
        </p:txBody>
      </p:sp>
      <p:sp>
        <p:nvSpPr>
          <p:cNvPr id="17" name="Slide Number Placeholder 5">
            <a:extLst>
              <a:ext uri="{FF2B5EF4-FFF2-40B4-BE49-F238E27FC236}">
                <a16:creationId xmlns:a16="http://schemas.microsoft.com/office/drawing/2014/main" id="{50590266-40A1-4E9E-9054-EBF485643076}"/>
              </a:ext>
            </a:extLst>
          </p:cNvPr>
          <p:cNvSpPr txBox="1">
            <a:spLocks noGrp="1"/>
          </p:cNvSpPr>
          <p:nvPr>
            <p:ph type="sldNum" sz="quarter" idx="8"/>
          </p:nvPr>
        </p:nvSpPr>
        <p:spPr/>
        <p:txBody>
          <a:bodyPr/>
          <a:lstStyle>
            <a:lvl1pPr>
              <a:defRPr/>
            </a:lvl1pPr>
          </a:lstStyle>
          <a:p>
            <a:pPr lvl="0"/>
            <a:fld id="{9226B2D7-D081-4CDF-B073-AB01434617BF}" type="slidenum">
              <a:t>‹#›</a:t>
            </a:fld>
            <a:endParaRPr lang="en-US"/>
          </a:p>
        </p:txBody>
      </p:sp>
    </p:spTree>
    <p:extLst>
      <p:ext uri="{BB962C8B-B14F-4D97-AF65-F5344CB8AC3E}">
        <p14:creationId xmlns:p14="http://schemas.microsoft.com/office/powerpoint/2010/main" val="10597485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05E3-6DA8-49FA-A35A-F408D515790F}"/>
              </a:ext>
            </a:extLst>
          </p:cNvPr>
          <p:cNvSpPr txBox="1">
            <a:spLocks noGrp="1"/>
          </p:cNvSpPr>
          <p:nvPr>
            <p:ph type="title"/>
          </p:nvPr>
        </p:nvSpPr>
        <p:spPr>
          <a:xfrm>
            <a:off x="677332" y="609603"/>
            <a:ext cx="8596667" cy="3403597"/>
          </a:xfrm>
        </p:spPr>
        <p:txBody>
          <a:bodyPr anchor="ctr"/>
          <a:lstStyle>
            <a:lvl1pPr>
              <a:defRPr sz="4400"/>
            </a:lvl1pPr>
          </a:lstStyle>
          <a:p>
            <a:pPr lvl="0"/>
            <a:r>
              <a:rPr lang="hr-HR"/>
              <a:t>Uredite stil naslova matrice</a:t>
            </a:r>
            <a:endParaRPr lang="en-US"/>
          </a:p>
        </p:txBody>
      </p:sp>
      <p:sp>
        <p:nvSpPr>
          <p:cNvPr id="3" name="Text Placeholder 2">
            <a:extLst>
              <a:ext uri="{FF2B5EF4-FFF2-40B4-BE49-F238E27FC236}">
                <a16:creationId xmlns:a16="http://schemas.microsoft.com/office/drawing/2014/main" id="{34F88FF3-7BD7-4F0E-9B65-CCF2A065B7CC}"/>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hr-HR"/>
              <a:t>Uredite stilove teksta matrice</a:t>
            </a:r>
          </a:p>
        </p:txBody>
      </p:sp>
      <p:sp>
        <p:nvSpPr>
          <p:cNvPr id="4" name="Date Placeholder 3">
            <a:extLst>
              <a:ext uri="{FF2B5EF4-FFF2-40B4-BE49-F238E27FC236}">
                <a16:creationId xmlns:a16="http://schemas.microsoft.com/office/drawing/2014/main" id="{E978F835-C413-4457-9638-F34C98AF7454}"/>
              </a:ext>
            </a:extLst>
          </p:cNvPr>
          <p:cNvSpPr txBox="1">
            <a:spLocks noGrp="1"/>
          </p:cNvSpPr>
          <p:nvPr>
            <p:ph type="dt" sz="half" idx="7"/>
          </p:nvPr>
        </p:nvSpPr>
        <p:spPr/>
        <p:txBody>
          <a:bodyPr/>
          <a:lstStyle>
            <a:lvl1pPr>
              <a:defRPr/>
            </a:lvl1pPr>
          </a:lstStyle>
          <a:p>
            <a:pPr lvl="0"/>
            <a:fld id="{B057A60A-84FD-4ADB-BA71-B48D0DE72E10}" type="datetime1">
              <a:rPr lang="en-US"/>
              <a:pPr lvl="0"/>
              <a:t>5/3/2017</a:t>
            </a:fld>
            <a:endParaRPr lang="en-US"/>
          </a:p>
        </p:txBody>
      </p:sp>
      <p:sp>
        <p:nvSpPr>
          <p:cNvPr id="5" name="Footer Placeholder 4">
            <a:extLst>
              <a:ext uri="{FF2B5EF4-FFF2-40B4-BE49-F238E27FC236}">
                <a16:creationId xmlns:a16="http://schemas.microsoft.com/office/drawing/2014/main" id="{E6383509-C0A4-4932-BE42-20695F04BD0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E1ACFB8-67A7-499D-A6B8-EE1AD8DE0E9F}"/>
              </a:ext>
            </a:extLst>
          </p:cNvPr>
          <p:cNvSpPr txBox="1">
            <a:spLocks noGrp="1"/>
          </p:cNvSpPr>
          <p:nvPr>
            <p:ph type="sldNum" sz="quarter" idx="8"/>
          </p:nvPr>
        </p:nvSpPr>
        <p:spPr/>
        <p:txBody>
          <a:bodyPr/>
          <a:lstStyle>
            <a:lvl1pPr>
              <a:defRPr/>
            </a:lvl1pPr>
          </a:lstStyle>
          <a:p>
            <a:pPr lvl="0"/>
            <a:fld id="{4ED54D66-FE7F-43F9-84A1-3EE254FE0E41}" type="slidenum">
              <a:t>‹#›</a:t>
            </a:fld>
            <a:endParaRPr lang="en-US"/>
          </a:p>
        </p:txBody>
      </p:sp>
    </p:spTree>
    <p:extLst>
      <p:ext uri="{BB962C8B-B14F-4D97-AF65-F5344CB8AC3E}">
        <p14:creationId xmlns:p14="http://schemas.microsoft.com/office/powerpoint/2010/main" val="26589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9722-8AA8-4A54-A109-27DB8C8DDE4C}"/>
              </a:ext>
            </a:extLst>
          </p:cNvPr>
          <p:cNvSpPr txBox="1">
            <a:spLocks noGrp="1"/>
          </p:cNvSpPr>
          <p:nvPr>
            <p:ph type="title"/>
          </p:nvPr>
        </p:nvSpPr>
        <p:spPr>
          <a:xfrm>
            <a:off x="931334" y="609603"/>
            <a:ext cx="8094131" cy="3022604"/>
          </a:xfrm>
        </p:spPr>
        <p:txBody>
          <a:bodyPr anchor="ctr"/>
          <a:lstStyle>
            <a:lvl1pPr>
              <a:defRPr sz="4400"/>
            </a:lvl1pPr>
          </a:lstStyle>
          <a:p>
            <a:pPr lvl="0"/>
            <a:r>
              <a:rPr lang="hr-HR"/>
              <a:t>Uredite stil naslova matrice</a:t>
            </a:r>
            <a:endParaRPr lang="en-US"/>
          </a:p>
        </p:txBody>
      </p:sp>
      <p:sp>
        <p:nvSpPr>
          <p:cNvPr id="3" name="Text Placeholder 9">
            <a:extLst>
              <a:ext uri="{FF2B5EF4-FFF2-40B4-BE49-F238E27FC236}">
                <a16:creationId xmlns:a16="http://schemas.microsoft.com/office/drawing/2014/main" id="{CDEB3A2D-17BB-4D08-A6A3-AD2F446F6965}"/>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hr-HR"/>
              <a:t>Uredite stilove teksta matrice</a:t>
            </a:r>
          </a:p>
        </p:txBody>
      </p:sp>
      <p:sp>
        <p:nvSpPr>
          <p:cNvPr id="4" name="Text Placeholder 2">
            <a:extLst>
              <a:ext uri="{FF2B5EF4-FFF2-40B4-BE49-F238E27FC236}">
                <a16:creationId xmlns:a16="http://schemas.microsoft.com/office/drawing/2014/main" id="{53064B4C-4C7E-4BBF-86F4-B533E62C3C8E}"/>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hr-HR"/>
              <a:t>Uredite stilove teksta matrice</a:t>
            </a:r>
          </a:p>
        </p:txBody>
      </p:sp>
      <p:sp>
        <p:nvSpPr>
          <p:cNvPr id="5" name="Date Placeholder 3">
            <a:extLst>
              <a:ext uri="{FF2B5EF4-FFF2-40B4-BE49-F238E27FC236}">
                <a16:creationId xmlns:a16="http://schemas.microsoft.com/office/drawing/2014/main" id="{FB68E004-C447-4C52-BC23-DFFBE1A9856A}"/>
              </a:ext>
            </a:extLst>
          </p:cNvPr>
          <p:cNvSpPr txBox="1">
            <a:spLocks noGrp="1"/>
          </p:cNvSpPr>
          <p:nvPr>
            <p:ph type="dt" sz="half" idx="7"/>
          </p:nvPr>
        </p:nvSpPr>
        <p:spPr/>
        <p:txBody>
          <a:bodyPr/>
          <a:lstStyle>
            <a:lvl1pPr>
              <a:defRPr/>
            </a:lvl1pPr>
          </a:lstStyle>
          <a:p>
            <a:pPr lvl="0"/>
            <a:fld id="{9FE6C4CD-41D8-4E5A-9876-5094A582B3E0}" type="datetime1">
              <a:rPr lang="en-US"/>
              <a:pPr lvl="0"/>
              <a:t>5/3/2017</a:t>
            </a:fld>
            <a:endParaRPr lang="en-US"/>
          </a:p>
        </p:txBody>
      </p:sp>
      <p:sp>
        <p:nvSpPr>
          <p:cNvPr id="6" name="Footer Placeholder 4">
            <a:extLst>
              <a:ext uri="{FF2B5EF4-FFF2-40B4-BE49-F238E27FC236}">
                <a16:creationId xmlns:a16="http://schemas.microsoft.com/office/drawing/2014/main" id="{80C385CD-8C18-4B86-9054-2D8D19DA84C6}"/>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EE556902-5807-425B-936E-C67D0F32C058}"/>
              </a:ext>
            </a:extLst>
          </p:cNvPr>
          <p:cNvSpPr txBox="1">
            <a:spLocks noGrp="1"/>
          </p:cNvSpPr>
          <p:nvPr>
            <p:ph type="sldNum" sz="quarter" idx="8"/>
          </p:nvPr>
        </p:nvSpPr>
        <p:spPr/>
        <p:txBody>
          <a:bodyPr/>
          <a:lstStyle>
            <a:lvl1pPr>
              <a:defRPr/>
            </a:lvl1pPr>
          </a:lstStyle>
          <a:p>
            <a:pPr lvl="0"/>
            <a:fld id="{774E2434-822D-4F32-88BC-741E47A7936C}" type="slidenum">
              <a:t>‹#›</a:t>
            </a:fld>
            <a:endParaRPr lang="en-US"/>
          </a:p>
        </p:txBody>
      </p:sp>
      <p:sp>
        <p:nvSpPr>
          <p:cNvPr id="8" name="TextBox 19">
            <a:extLst>
              <a:ext uri="{FF2B5EF4-FFF2-40B4-BE49-F238E27FC236}">
                <a16:creationId xmlns:a16="http://schemas.microsoft.com/office/drawing/2014/main" id="{D2F7930E-D442-4929-A2FA-30E44CC0713F}"/>
              </a:ext>
            </a:extLst>
          </p:cNvPr>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4F08A4C9-7DAB-4D23-83B5-172A4A9BB674}"/>
              </a:ext>
            </a:extLst>
          </p:cNvPr>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174707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2853-0232-4AE6-B548-73AD496652FC}"/>
              </a:ext>
            </a:extLst>
          </p:cNvPr>
          <p:cNvSpPr txBox="1">
            <a:spLocks noGrp="1"/>
          </p:cNvSpPr>
          <p:nvPr>
            <p:ph type="title"/>
          </p:nvPr>
        </p:nvSpPr>
        <p:spPr>
          <a:xfrm>
            <a:off x="677332" y="1931990"/>
            <a:ext cx="8596667" cy="2595460"/>
          </a:xfrm>
        </p:spPr>
        <p:txBody>
          <a:bodyPr anchor="b"/>
          <a:lstStyle>
            <a:lvl1pPr>
              <a:defRPr sz="4400"/>
            </a:lvl1pPr>
          </a:lstStyle>
          <a:p>
            <a:pPr lvl="0"/>
            <a:r>
              <a:rPr lang="hr-HR"/>
              <a:t>Uredite stil naslova matrice</a:t>
            </a:r>
            <a:endParaRPr lang="en-US"/>
          </a:p>
        </p:txBody>
      </p:sp>
      <p:sp>
        <p:nvSpPr>
          <p:cNvPr id="3" name="Text Placeholder 2">
            <a:extLst>
              <a:ext uri="{FF2B5EF4-FFF2-40B4-BE49-F238E27FC236}">
                <a16:creationId xmlns:a16="http://schemas.microsoft.com/office/drawing/2014/main" id="{77A0DBC3-8561-484E-BC14-0E3296821DBD}"/>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hr-HR"/>
              <a:t>Uredite stilove teksta matrice</a:t>
            </a:r>
          </a:p>
        </p:txBody>
      </p:sp>
      <p:sp>
        <p:nvSpPr>
          <p:cNvPr id="4" name="Date Placeholder 3">
            <a:extLst>
              <a:ext uri="{FF2B5EF4-FFF2-40B4-BE49-F238E27FC236}">
                <a16:creationId xmlns:a16="http://schemas.microsoft.com/office/drawing/2014/main" id="{906324F2-3ABD-4E9B-9126-BE412E9B1283}"/>
              </a:ext>
            </a:extLst>
          </p:cNvPr>
          <p:cNvSpPr txBox="1">
            <a:spLocks noGrp="1"/>
          </p:cNvSpPr>
          <p:nvPr>
            <p:ph type="dt" sz="half" idx="7"/>
          </p:nvPr>
        </p:nvSpPr>
        <p:spPr/>
        <p:txBody>
          <a:bodyPr/>
          <a:lstStyle>
            <a:lvl1pPr>
              <a:defRPr/>
            </a:lvl1pPr>
          </a:lstStyle>
          <a:p>
            <a:pPr lvl="0"/>
            <a:fld id="{D896BD09-68BF-4FD8-9CF2-C19E93A46328}" type="datetime1">
              <a:rPr lang="en-US"/>
              <a:pPr lvl="0"/>
              <a:t>5/3/2017</a:t>
            </a:fld>
            <a:endParaRPr lang="en-US"/>
          </a:p>
        </p:txBody>
      </p:sp>
      <p:sp>
        <p:nvSpPr>
          <p:cNvPr id="5" name="Footer Placeholder 4">
            <a:extLst>
              <a:ext uri="{FF2B5EF4-FFF2-40B4-BE49-F238E27FC236}">
                <a16:creationId xmlns:a16="http://schemas.microsoft.com/office/drawing/2014/main" id="{8B929CFD-4322-4ED8-A81F-88D5D9E8C6F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6D44E65-0082-4614-B7B9-6CCF5C96A87A}"/>
              </a:ext>
            </a:extLst>
          </p:cNvPr>
          <p:cNvSpPr txBox="1">
            <a:spLocks noGrp="1"/>
          </p:cNvSpPr>
          <p:nvPr>
            <p:ph type="sldNum" sz="quarter" idx="8"/>
          </p:nvPr>
        </p:nvSpPr>
        <p:spPr/>
        <p:txBody>
          <a:bodyPr/>
          <a:lstStyle>
            <a:lvl1pPr>
              <a:defRPr/>
            </a:lvl1pPr>
          </a:lstStyle>
          <a:p>
            <a:pPr lvl="0"/>
            <a:fld id="{2E89C668-2042-4BFC-96F5-08F0B4D916F0}" type="slidenum">
              <a:t>‹#›</a:t>
            </a:fld>
            <a:endParaRPr lang="en-US"/>
          </a:p>
        </p:txBody>
      </p:sp>
    </p:spTree>
    <p:extLst>
      <p:ext uri="{BB962C8B-B14F-4D97-AF65-F5344CB8AC3E}">
        <p14:creationId xmlns:p14="http://schemas.microsoft.com/office/powerpoint/2010/main" val="57299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5B59-456A-4EC6-9F9C-50709FAB81E1}"/>
              </a:ext>
            </a:extLst>
          </p:cNvPr>
          <p:cNvSpPr txBox="1">
            <a:spLocks noGrp="1"/>
          </p:cNvSpPr>
          <p:nvPr>
            <p:ph type="title"/>
          </p:nvPr>
        </p:nvSpPr>
        <p:spPr>
          <a:xfrm>
            <a:off x="931334" y="609603"/>
            <a:ext cx="8094131" cy="3022604"/>
          </a:xfrm>
        </p:spPr>
        <p:txBody>
          <a:bodyPr anchor="ctr"/>
          <a:lstStyle>
            <a:lvl1pPr>
              <a:defRPr sz="4400"/>
            </a:lvl1pPr>
          </a:lstStyle>
          <a:p>
            <a:pPr lvl="0"/>
            <a:r>
              <a:rPr lang="hr-HR"/>
              <a:t>Uredite stil naslova matrice</a:t>
            </a:r>
            <a:endParaRPr lang="en-US"/>
          </a:p>
        </p:txBody>
      </p:sp>
      <p:sp>
        <p:nvSpPr>
          <p:cNvPr id="3" name="Text Placeholder 9">
            <a:extLst>
              <a:ext uri="{FF2B5EF4-FFF2-40B4-BE49-F238E27FC236}">
                <a16:creationId xmlns:a16="http://schemas.microsoft.com/office/drawing/2014/main" id="{7A5F677E-F72E-44AB-917C-E42E0D37411E}"/>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hr-HR"/>
              <a:t>Uredite stilove teksta matrice</a:t>
            </a:r>
          </a:p>
        </p:txBody>
      </p:sp>
      <p:sp>
        <p:nvSpPr>
          <p:cNvPr id="4" name="Text Placeholder 2">
            <a:extLst>
              <a:ext uri="{FF2B5EF4-FFF2-40B4-BE49-F238E27FC236}">
                <a16:creationId xmlns:a16="http://schemas.microsoft.com/office/drawing/2014/main" id="{2DA77025-3E57-4201-8866-819B173B89FD}"/>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hr-HR"/>
              <a:t>Uredite stilove teksta matrice</a:t>
            </a:r>
          </a:p>
        </p:txBody>
      </p:sp>
      <p:sp>
        <p:nvSpPr>
          <p:cNvPr id="5" name="Date Placeholder 3">
            <a:extLst>
              <a:ext uri="{FF2B5EF4-FFF2-40B4-BE49-F238E27FC236}">
                <a16:creationId xmlns:a16="http://schemas.microsoft.com/office/drawing/2014/main" id="{AD3E7AB1-0ED7-46E4-883E-74282E956BAD}"/>
              </a:ext>
            </a:extLst>
          </p:cNvPr>
          <p:cNvSpPr txBox="1">
            <a:spLocks noGrp="1"/>
          </p:cNvSpPr>
          <p:nvPr>
            <p:ph type="dt" sz="half" idx="7"/>
          </p:nvPr>
        </p:nvSpPr>
        <p:spPr/>
        <p:txBody>
          <a:bodyPr/>
          <a:lstStyle>
            <a:lvl1pPr>
              <a:defRPr/>
            </a:lvl1pPr>
          </a:lstStyle>
          <a:p>
            <a:pPr lvl="0"/>
            <a:fld id="{59E3C4CD-CBC3-47CA-80AD-E2606221FCDE}" type="datetime1">
              <a:rPr lang="en-US"/>
              <a:pPr lvl="0"/>
              <a:t>5/3/2017</a:t>
            </a:fld>
            <a:endParaRPr lang="en-US"/>
          </a:p>
        </p:txBody>
      </p:sp>
      <p:sp>
        <p:nvSpPr>
          <p:cNvPr id="6" name="Footer Placeholder 4">
            <a:extLst>
              <a:ext uri="{FF2B5EF4-FFF2-40B4-BE49-F238E27FC236}">
                <a16:creationId xmlns:a16="http://schemas.microsoft.com/office/drawing/2014/main" id="{D95CA648-F04F-4203-AD2B-2E475F4214D0}"/>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D67DB1CB-6426-4C72-A08E-01D1F732E0E6}"/>
              </a:ext>
            </a:extLst>
          </p:cNvPr>
          <p:cNvSpPr txBox="1">
            <a:spLocks noGrp="1"/>
          </p:cNvSpPr>
          <p:nvPr>
            <p:ph type="sldNum" sz="quarter" idx="8"/>
          </p:nvPr>
        </p:nvSpPr>
        <p:spPr/>
        <p:txBody>
          <a:bodyPr/>
          <a:lstStyle>
            <a:lvl1pPr>
              <a:defRPr/>
            </a:lvl1pPr>
          </a:lstStyle>
          <a:p>
            <a:pPr lvl="0"/>
            <a:fld id="{47241DDB-3299-4E01-AD04-BF07E1EE88F9}" type="slidenum">
              <a:t>‹#›</a:t>
            </a:fld>
            <a:endParaRPr lang="en-US"/>
          </a:p>
        </p:txBody>
      </p:sp>
      <p:sp>
        <p:nvSpPr>
          <p:cNvPr id="8" name="TextBox 23">
            <a:extLst>
              <a:ext uri="{FF2B5EF4-FFF2-40B4-BE49-F238E27FC236}">
                <a16:creationId xmlns:a16="http://schemas.microsoft.com/office/drawing/2014/main" id="{5AFCE101-0730-4991-B803-836067B36126}"/>
              </a:ext>
            </a:extLst>
          </p:cNvPr>
          <p:cNvSpPr txBox="1"/>
          <p:nvPr/>
        </p:nvSpPr>
        <p:spPr>
          <a:xfrm>
            <a:off x="541873" y="79037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4EE683F7-8331-49A2-BFDC-A78E1F939E3B}"/>
              </a:ext>
            </a:extLst>
          </p:cNvPr>
          <p:cNvSpPr txBox="1"/>
          <p:nvPr/>
        </p:nvSpPr>
        <p:spPr>
          <a:xfrm>
            <a:off x="8893015" y="288655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194544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26CF-027C-4352-B779-5937FC2FD77B}"/>
              </a:ext>
            </a:extLst>
          </p:cNvPr>
          <p:cNvSpPr txBox="1">
            <a:spLocks noGrp="1"/>
          </p:cNvSpPr>
          <p:nvPr>
            <p:ph type="title"/>
          </p:nvPr>
        </p:nvSpPr>
        <p:spPr>
          <a:xfrm>
            <a:off x="685800" y="609603"/>
            <a:ext cx="8588200" cy="3022604"/>
          </a:xfrm>
        </p:spPr>
        <p:txBody>
          <a:bodyPr anchor="ctr"/>
          <a:lstStyle>
            <a:lvl1pPr>
              <a:defRPr sz="4400"/>
            </a:lvl1pPr>
          </a:lstStyle>
          <a:p>
            <a:pPr lvl="0"/>
            <a:r>
              <a:rPr lang="hr-HR"/>
              <a:t>Uredite stil naslova matrice</a:t>
            </a:r>
            <a:endParaRPr lang="en-US"/>
          </a:p>
        </p:txBody>
      </p:sp>
      <p:sp>
        <p:nvSpPr>
          <p:cNvPr id="3" name="Text Placeholder 9">
            <a:extLst>
              <a:ext uri="{FF2B5EF4-FFF2-40B4-BE49-F238E27FC236}">
                <a16:creationId xmlns:a16="http://schemas.microsoft.com/office/drawing/2014/main" id="{80D09F0E-8658-45C9-A5B4-AB0943C9EB09}"/>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hr-HR"/>
              <a:t>Uredite stilove teksta matrice</a:t>
            </a:r>
          </a:p>
        </p:txBody>
      </p:sp>
      <p:sp>
        <p:nvSpPr>
          <p:cNvPr id="4" name="Text Placeholder 2">
            <a:extLst>
              <a:ext uri="{FF2B5EF4-FFF2-40B4-BE49-F238E27FC236}">
                <a16:creationId xmlns:a16="http://schemas.microsoft.com/office/drawing/2014/main" id="{9BC9D692-1DEC-4034-A45E-743AFC09D13B}"/>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hr-HR"/>
              <a:t>Uredite stilove teksta matrice</a:t>
            </a:r>
          </a:p>
        </p:txBody>
      </p:sp>
      <p:sp>
        <p:nvSpPr>
          <p:cNvPr id="5" name="Date Placeholder 3">
            <a:extLst>
              <a:ext uri="{FF2B5EF4-FFF2-40B4-BE49-F238E27FC236}">
                <a16:creationId xmlns:a16="http://schemas.microsoft.com/office/drawing/2014/main" id="{77F6038C-8776-4875-9B1D-B4D599E45449}"/>
              </a:ext>
            </a:extLst>
          </p:cNvPr>
          <p:cNvSpPr txBox="1">
            <a:spLocks noGrp="1"/>
          </p:cNvSpPr>
          <p:nvPr>
            <p:ph type="dt" sz="half" idx="7"/>
          </p:nvPr>
        </p:nvSpPr>
        <p:spPr/>
        <p:txBody>
          <a:bodyPr/>
          <a:lstStyle>
            <a:lvl1pPr>
              <a:defRPr/>
            </a:lvl1pPr>
          </a:lstStyle>
          <a:p>
            <a:pPr lvl="0"/>
            <a:fld id="{65F7815B-7123-436C-92C4-583D616CB9A4}" type="datetime1">
              <a:rPr lang="en-US"/>
              <a:pPr lvl="0"/>
              <a:t>5/3/2017</a:t>
            </a:fld>
            <a:endParaRPr lang="en-US"/>
          </a:p>
        </p:txBody>
      </p:sp>
      <p:sp>
        <p:nvSpPr>
          <p:cNvPr id="6" name="Footer Placeholder 4">
            <a:extLst>
              <a:ext uri="{FF2B5EF4-FFF2-40B4-BE49-F238E27FC236}">
                <a16:creationId xmlns:a16="http://schemas.microsoft.com/office/drawing/2014/main" id="{C53E2C91-2D36-4343-BAFD-FBBFA3799EBC}"/>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E5F6C449-A3C4-4E5F-9978-557D17812107}"/>
              </a:ext>
            </a:extLst>
          </p:cNvPr>
          <p:cNvSpPr txBox="1">
            <a:spLocks noGrp="1"/>
          </p:cNvSpPr>
          <p:nvPr>
            <p:ph type="sldNum" sz="quarter" idx="8"/>
          </p:nvPr>
        </p:nvSpPr>
        <p:spPr/>
        <p:txBody>
          <a:bodyPr/>
          <a:lstStyle>
            <a:lvl1pPr>
              <a:defRPr/>
            </a:lvl1pPr>
          </a:lstStyle>
          <a:p>
            <a:pPr lvl="0"/>
            <a:fld id="{5458D25D-83CF-4932-B3A8-68AEAD3EAF25}" type="slidenum">
              <a:t>‹#›</a:t>
            </a:fld>
            <a:endParaRPr lang="en-US"/>
          </a:p>
        </p:txBody>
      </p:sp>
    </p:spTree>
    <p:extLst>
      <p:ext uri="{BB962C8B-B14F-4D97-AF65-F5344CB8AC3E}">
        <p14:creationId xmlns:p14="http://schemas.microsoft.com/office/powerpoint/2010/main" val="393967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C840-B7A9-4985-92BB-41BFB6E5D7C1}"/>
              </a:ext>
            </a:extLst>
          </p:cNvPr>
          <p:cNvSpPr txBox="1">
            <a:spLocks noGrp="1"/>
          </p:cNvSpPr>
          <p:nvPr>
            <p:ph type="title"/>
          </p:nvPr>
        </p:nvSpPr>
        <p:spPr/>
        <p:txBody>
          <a:bodyPr/>
          <a:lstStyle>
            <a:lvl1pPr>
              <a:defRPr/>
            </a:lvl1pPr>
          </a:lstStyle>
          <a:p>
            <a:pPr lvl="0"/>
            <a:r>
              <a:rPr lang="hr-HR"/>
              <a:t>Uredite stil naslova matrice</a:t>
            </a:r>
            <a:endParaRPr lang="en-US"/>
          </a:p>
        </p:txBody>
      </p:sp>
      <p:sp>
        <p:nvSpPr>
          <p:cNvPr id="3" name="Vertical Text Placeholder 2">
            <a:extLst>
              <a:ext uri="{FF2B5EF4-FFF2-40B4-BE49-F238E27FC236}">
                <a16:creationId xmlns:a16="http://schemas.microsoft.com/office/drawing/2014/main" id="{21DE7C66-0320-4E7B-8ABD-A8F14596649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a:extLst>
              <a:ext uri="{FF2B5EF4-FFF2-40B4-BE49-F238E27FC236}">
                <a16:creationId xmlns:a16="http://schemas.microsoft.com/office/drawing/2014/main" id="{F57ECE7A-AAAA-4A34-9C66-57E2991A7482}"/>
              </a:ext>
            </a:extLst>
          </p:cNvPr>
          <p:cNvSpPr txBox="1">
            <a:spLocks noGrp="1"/>
          </p:cNvSpPr>
          <p:nvPr>
            <p:ph type="dt" sz="half" idx="7"/>
          </p:nvPr>
        </p:nvSpPr>
        <p:spPr/>
        <p:txBody>
          <a:bodyPr/>
          <a:lstStyle>
            <a:lvl1pPr>
              <a:defRPr/>
            </a:lvl1pPr>
          </a:lstStyle>
          <a:p>
            <a:pPr lvl="0"/>
            <a:fld id="{99318E6D-62CB-44BC-BB9D-58CFF98AD632}" type="datetime1">
              <a:rPr lang="en-US"/>
              <a:pPr lvl="0"/>
              <a:t>5/3/2017</a:t>
            </a:fld>
            <a:endParaRPr lang="en-US"/>
          </a:p>
        </p:txBody>
      </p:sp>
      <p:sp>
        <p:nvSpPr>
          <p:cNvPr id="5" name="Footer Placeholder 4">
            <a:extLst>
              <a:ext uri="{FF2B5EF4-FFF2-40B4-BE49-F238E27FC236}">
                <a16:creationId xmlns:a16="http://schemas.microsoft.com/office/drawing/2014/main" id="{BC3F5D91-48D7-4022-BC9C-1D6932DE51A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291A32B-05F4-4885-B98D-48DA65F56EE2}"/>
              </a:ext>
            </a:extLst>
          </p:cNvPr>
          <p:cNvSpPr txBox="1">
            <a:spLocks noGrp="1"/>
          </p:cNvSpPr>
          <p:nvPr>
            <p:ph type="sldNum" sz="quarter" idx="8"/>
          </p:nvPr>
        </p:nvSpPr>
        <p:spPr/>
        <p:txBody>
          <a:bodyPr/>
          <a:lstStyle>
            <a:lvl1pPr>
              <a:defRPr/>
            </a:lvl1pPr>
          </a:lstStyle>
          <a:p>
            <a:pPr lvl="0"/>
            <a:fld id="{7384E4FE-F40E-4BE6-97BD-D6BA9AAE8E9E}" type="slidenum">
              <a:t>‹#›</a:t>
            </a:fld>
            <a:endParaRPr lang="en-US"/>
          </a:p>
        </p:txBody>
      </p:sp>
    </p:spTree>
    <p:extLst>
      <p:ext uri="{BB962C8B-B14F-4D97-AF65-F5344CB8AC3E}">
        <p14:creationId xmlns:p14="http://schemas.microsoft.com/office/powerpoint/2010/main" val="234821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3AED7-105B-40B4-B72C-6A3CDE8F306A}"/>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hr-HR"/>
              <a:t>Uredite stil naslova matrice</a:t>
            </a:r>
            <a:endParaRPr lang="en-US"/>
          </a:p>
        </p:txBody>
      </p:sp>
      <p:sp>
        <p:nvSpPr>
          <p:cNvPr id="3" name="Vertical Text Placeholder 2">
            <a:extLst>
              <a:ext uri="{FF2B5EF4-FFF2-40B4-BE49-F238E27FC236}">
                <a16:creationId xmlns:a16="http://schemas.microsoft.com/office/drawing/2014/main" id="{AED45FB6-0685-48C4-A49B-1ECFF76607AB}"/>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a:extLst>
              <a:ext uri="{FF2B5EF4-FFF2-40B4-BE49-F238E27FC236}">
                <a16:creationId xmlns:a16="http://schemas.microsoft.com/office/drawing/2014/main" id="{E9D31E7B-D5A4-49B9-9B5F-BCC2D281335C}"/>
              </a:ext>
            </a:extLst>
          </p:cNvPr>
          <p:cNvSpPr txBox="1">
            <a:spLocks noGrp="1"/>
          </p:cNvSpPr>
          <p:nvPr>
            <p:ph type="dt" sz="half" idx="7"/>
          </p:nvPr>
        </p:nvSpPr>
        <p:spPr/>
        <p:txBody>
          <a:bodyPr/>
          <a:lstStyle>
            <a:lvl1pPr>
              <a:defRPr/>
            </a:lvl1pPr>
          </a:lstStyle>
          <a:p>
            <a:pPr lvl="0"/>
            <a:fld id="{7FD02B5B-FB86-4361-BA42-85C29BC2B4AE}" type="datetime1">
              <a:rPr lang="en-US"/>
              <a:pPr lvl="0"/>
              <a:t>5/3/2017</a:t>
            </a:fld>
            <a:endParaRPr lang="en-US"/>
          </a:p>
        </p:txBody>
      </p:sp>
      <p:sp>
        <p:nvSpPr>
          <p:cNvPr id="5" name="Footer Placeholder 4">
            <a:extLst>
              <a:ext uri="{FF2B5EF4-FFF2-40B4-BE49-F238E27FC236}">
                <a16:creationId xmlns:a16="http://schemas.microsoft.com/office/drawing/2014/main" id="{407FF102-AC39-4BE9-87FF-0A042309E8A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14A3F54-8552-4208-8A9A-563896034186}"/>
              </a:ext>
            </a:extLst>
          </p:cNvPr>
          <p:cNvSpPr txBox="1">
            <a:spLocks noGrp="1"/>
          </p:cNvSpPr>
          <p:nvPr>
            <p:ph type="sldNum" sz="quarter" idx="8"/>
          </p:nvPr>
        </p:nvSpPr>
        <p:spPr/>
        <p:txBody>
          <a:bodyPr/>
          <a:lstStyle>
            <a:lvl1pPr>
              <a:defRPr/>
            </a:lvl1pPr>
          </a:lstStyle>
          <a:p>
            <a:pPr lvl="0"/>
            <a:fld id="{BBA3C28B-92EB-4E11-8FFC-36A7B1282D1D}" type="slidenum">
              <a:t>‹#›</a:t>
            </a:fld>
            <a:endParaRPr lang="en-US"/>
          </a:p>
        </p:txBody>
      </p:sp>
    </p:spTree>
    <p:extLst>
      <p:ext uri="{BB962C8B-B14F-4D97-AF65-F5344CB8AC3E}">
        <p14:creationId xmlns:p14="http://schemas.microsoft.com/office/powerpoint/2010/main" val="222688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C888-C271-4042-9B21-9FE8E0CDEF47}"/>
              </a:ext>
            </a:extLst>
          </p:cNvPr>
          <p:cNvSpPr txBox="1">
            <a:spLocks noGrp="1"/>
          </p:cNvSpPr>
          <p:nvPr>
            <p:ph type="title"/>
          </p:nvPr>
        </p:nvSpPr>
        <p:spPr/>
        <p:txBody>
          <a:bodyPr/>
          <a:lstStyle>
            <a:lvl1pPr>
              <a:defRPr/>
            </a:lvl1pPr>
          </a:lstStyle>
          <a:p>
            <a:pPr lvl="0"/>
            <a:r>
              <a:rPr lang="hr-HR"/>
              <a:t>Uredite stil naslova matrice</a:t>
            </a:r>
            <a:endParaRPr lang="en-US"/>
          </a:p>
        </p:txBody>
      </p:sp>
      <p:sp>
        <p:nvSpPr>
          <p:cNvPr id="3" name="Content Placeholder 2">
            <a:extLst>
              <a:ext uri="{FF2B5EF4-FFF2-40B4-BE49-F238E27FC236}">
                <a16:creationId xmlns:a16="http://schemas.microsoft.com/office/drawing/2014/main" id="{329B695C-70FB-43E6-8C06-A36C1F173A9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a:extLst>
              <a:ext uri="{FF2B5EF4-FFF2-40B4-BE49-F238E27FC236}">
                <a16:creationId xmlns:a16="http://schemas.microsoft.com/office/drawing/2014/main" id="{CA00B52A-C419-4085-ADDA-AC13BA2BA576}"/>
              </a:ext>
            </a:extLst>
          </p:cNvPr>
          <p:cNvSpPr txBox="1">
            <a:spLocks noGrp="1"/>
          </p:cNvSpPr>
          <p:nvPr>
            <p:ph type="dt" sz="half" idx="7"/>
          </p:nvPr>
        </p:nvSpPr>
        <p:spPr/>
        <p:txBody>
          <a:bodyPr/>
          <a:lstStyle>
            <a:lvl1pPr>
              <a:defRPr/>
            </a:lvl1pPr>
          </a:lstStyle>
          <a:p>
            <a:pPr lvl="0"/>
            <a:fld id="{0529E650-718A-461E-87C3-A994C20992BF}" type="datetime1">
              <a:rPr lang="en-US"/>
              <a:pPr lvl="0"/>
              <a:t>5/3/2017</a:t>
            </a:fld>
            <a:endParaRPr lang="en-US"/>
          </a:p>
        </p:txBody>
      </p:sp>
      <p:sp>
        <p:nvSpPr>
          <p:cNvPr id="5" name="Footer Placeholder 4">
            <a:extLst>
              <a:ext uri="{FF2B5EF4-FFF2-40B4-BE49-F238E27FC236}">
                <a16:creationId xmlns:a16="http://schemas.microsoft.com/office/drawing/2014/main" id="{7EF01749-F430-4B0D-90C8-8540A4EAC7C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B4CB1BA-F8FD-4026-8728-92C54D2EE4C5}"/>
              </a:ext>
            </a:extLst>
          </p:cNvPr>
          <p:cNvSpPr txBox="1">
            <a:spLocks noGrp="1"/>
          </p:cNvSpPr>
          <p:nvPr>
            <p:ph type="sldNum" sz="quarter" idx="8"/>
          </p:nvPr>
        </p:nvSpPr>
        <p:spPr/>
        <p:txBody>
          <a:bodyPr/>
          <a:lstStyle>
            <a:lvl1pPr>
              <a:defRPr/>
            </a:lvl1pPr>
          </a:lstStyle>
          <a:p>
            <a:pPr lvl="0"/>
            <a:fld id="{FE0C5F8A-9ADD-46D8-979C-EB0A5662E43A}" type="slidenum">
              <a:t>‹#›</a:t>
            </a:fld>
            <a:endParaRPr lang="en-US"/>
          </a:p>
        </p:txBody>
      </p:sp>
    </p:spTree>
    <p:extLst>
      <p:ext uri="{BB962C8B-B14F-4D97-AF65-F5344CB8AC3E}">
        <p14:creationId xmlns:p14="http://schemas.microsoft.com/office/powerpoint/2010/main" val="1212489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9D21-6D7D-4B69-9ADB-B86552110AB9}"/>
              </a:ext>
            </a:extLst>
          </p:cNvPr>
          <p:cNvSpPr txBox="1">
            <a:spLocks noGrp="1"/>
          </p:cNvSpPr>
          <p:nvPr>
            <p:ph type="title"/>
          </p:nvPr>
        </p:nvSpPr>
        <p:spPr>
          <a:xfrm>
            <a:off x="677332" y="2700863"/>
            <a:ext cx="8596667" cy="1826578"/>
          </a:xfrm>
        </p:spPr>
        <p:txBody>
          <a:bodyPr anchor="b"/>
          <a:lstStyle>
            <a:lvl1pPr>
              <a:defRPr sz="4000"/>
            </a:lvl1pPr>
          </a:lstStyle>
          <a:p>
            <a:pPr lvl="0"/>
            <a:r>
              <a:rPr lang="hr-HR"/>
              <a:t>Uredite stil naslova matrice</a:t>
            </a:r>
            <a:endParaRPr lang="en-US"/>
          </a:p>
        </p:txBody>
      </p:sp>
      <p:sp>
        <p:nvSpPr>
          <p:cNvPr id="3" name="Text Placeholder 2">
            <a:extLst>
              <a:ext uri="{FF2B5EF4-FFF2-40B4-BE49-F238E27FC236}">
                <a16:creationId xmlns:a16="http://schemas.microsoft.com/office/drawing/2014/main" id="{263E4432-84F8-4AA1-9BC0-1FF9C13B42AC}"/>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hr-HR"/>
              <a:t>Uredite stilove teksta matrice</a:t>
            </a:r>
          </a:p>
        </p:txBody>
      </p:sp>
      <p:sp>
        <p:nvSpPr>
          <p:cNvPr id="4" name="Date Placeholder 3">
            <a:extLst>
              <a:ext uri="{FF2B5EF4-FFF2-40B4-BE49-F238E27FC236}">
                <a16:creationId xmlns:a16="http://schemas.microsoft.com/office/drawing/2014/main" id="{A5529D18-8346-46B6-B6AA-4DCFD9C510C1}"/>
              </a:ext>
            </a:extLst>
          </p:cNvPr>
          <p:cNvSpPr txBox="1">
            <a:spLocks noGrp="1"/>
          </p:cNvSpPr>
          <p:nvPr>
            <p:ph type="dt" sz="half" idx="7"/>
          </p:nvPr>
        </p:nvSpPr>
        <p:spPr/>
        <p:txBody>
          <a:bodyPr/>
          <a:lstStyle>
            <a:lvl1pPr>
              <a:defRPr/>
            </a:lvl1pPr>
          </a:lstStyle>
          <a:p>
            <a:pPr lvl="0"/>
            <a:fld id="{A8D7007C-E946-425B-8E79-4B37069DE412}" type="datetime1">
              <a:rPr lang="en-US"/>
              <a:pPr lvl="0"/>
              <a:t>5/3/2017</a:t>
            </a:fld>
            <a:endParaRPr lang="en-US"/>
          </a:p>
        </p:txBody>
      </p:sp>
      <p:sp>
        <p:nvSpPr>
          <p:cNvPr id="5" name="Footer Placeholder 4">
            <a:extLst>
              <a:ext uri="{FF2B5EF4-FFF2-40B4-BE49-F238E27FC236}">
                <a16:creationId xmlns:a16="http://schemas.microsoft.com/office/drawing/2014/main" id="{2B57EA2C-F612-4D26-957F-32E0B525FA1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F474FC8-47B0-4FA6-8CE2-1C17E5611F38}"/>
              </a:ext>
            </a:extLst>
          </p:cNvPr>
          <p:cNvSpPr txBox="1">
            <a:spLocks noGrp="1"/>
          </p:cNvSpPr>
          <p:nvPr>
            <p:ph type="sldNum" sz="quarter" idx="8"/>
          </p:nvPr>
        </p:nvSpPr>
        <p:spPr/>
        <p:txBody>
          <a:bodyPr/>
          <a:lstStyle>
            <a:lvl1pPr>
              <a:defRPr/>
            </a:lvl1pPr>
          </a:lstStyle>
          <a:p>
            <a:pPr lvl="0"/>
            <a:fld id="{F1D79DED-D6B8-4C7E-87CC-A3D8A2103933}" type="slidenum">
              <a:t>‹#›</a:t>
            </a:fld>
            <a:endParaRPr lang="en-US"/>
          </a:p>
        </p:txBody>
      </p:sp>
    </p:spTree>
    <p:extLst>
      <p:ext uri="{BB962C8B-B14F-4D97-AF65-F5344CB8AC3E}">
        <p14:creationId xmlns:p14="http://schemas.microsoft.com/office/powerpoint/2010/main" val="257201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0B89-BBC7-4563-9700-B6A028012A1B}"/>
              </a:ext>
            </a:extLst>
          </p:cNvPr>
          <p:cNvSpPr txBox="1">
            <a:spLocks noGrp="1"/>
          </p:cNvSpPr>
          <p:nvPr>
            <p:ph type="title"/>
          </p:nvPr>
        </p:nvSpPr>
        <p:spPr/>
        <p:txBody>
          <a:bodyPr/>
          <a:lstStyle>
            <a:lvl1pPr>
              <a:defRPr/>
            </a:lvl1pPr>
          </a:lstStyle>
          <a:p>
            <a:pPr lvl="0"/>
            <a:r>
              <a:rPr lang="hr-HR"/>
              <a:t>Uredite stil naslova matrice</a:t>
            </a:r>
            <a:endParaRPr lang="en-US"/>
          </a:p>
        </p:txBody>
      </p:sp>
      <p:sp>
        <p:nvSpPr>
          <p:cNvPr id="3" name="Content Placeholder 2">
            <a:extLst>
              <a:ext uri="{FF2B5EF4-FFF2-40B4-BE49-F238E27FC236}">
                <a16:creationId xmlns:a16="http://schemas.microsoft.com/office/drawing/2014/main" id="{19AFDA63-820F-4AC0-AF72-F8F28F3D68E5}"/>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Content Placeholder 3">
            <a:extLst>
              <a:ext uri="{FF2B5EF4-FFF2-40B4-BE49-F238E27FC236}">
                <a16:creationId xmlns:a16="http://schemas.microsoft.com/office/drawing/2014/main" id="{B6EEE749-076A-44FB-B2A5-2B41747944D7}"/>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5" name="Date Placeholder 4">
            <a:extLst>
              <a:ext uri="{FF2B5EF4-FFF2-40B4-BE49-F238E27FC236}">
                <a16:creationId xmlns:a16="http://schemas.microsoft.com/office/drawing/2014/main" id="{3320B534-3430-4E31-A72E-558EA45830EF}"/>
              </a:ext>
            </a:extLst>
          </p:cNvPr>
          <p:cNvSpPr txBox="1">
            <a:spLocks noGrp="1"/>
          </p:cNvSpPr>
          <p:nvPr>
            <p:ph type="dt" sz="half" idx="7"/>
          </p:nvPr>
        </p:nvSpPr>
        <p:spPr/>
        <p:txBody>
          <a:bodyPr/>
          <a:lstStyle>
            <a:lvl1pPr>
              <a:defRPr/>
            </a:lvl1pPr>
          </a:lstStyle>
          <a:p>
            <a:pPr lvl="0"/>
            <a:fld id="{23A659E4-FF36-4051-A61A-2E524B785D37}" type="datetime1">
              <a:rPr lang="en-US"/>
              <a:pPr lvl="0"/>
              <a:t>5/3/2017</a:t>
            </a:fld>
            <a:endParaRPr lang="en-US"/>
          </a:p>
        </p:txBody>
      </p:sp>
      <p:sp>
        <p:nvSpPr>
          <p:cNvPr id="6" name="Footer Placeholder 5">
            <a:extLst>
              <a:ext uri="{FF2B5EF4-FFF2-40B4-BE49-F238E27FC236}">
                <a16:creationId xmlns:a16="http://schemas.microsoft.com/office/drawing/2014/main" id="{168FF97D-5A44-4395-A7E4-C942408F0D4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6C1CA2E-EF3E-460D-9693-29150CDB9451}"/>
              </a:ext>
            </a:extLst>
          </p:cNvPr>
          <p:cNvSpPr txBox="1">
            <a:spLocks noGrp="1"/>
          </p:cNvSpPr>
          <p:nvPr>
            <p:ph type="sldNum" sz="quarter" idx="8"/>
          </p:nvPr>
        </p:nvSpPr>
        <p:spPr/>
        <p:txBody>
          <a:bodyPr/>
          <a:lstStyle>
            <a:lvl1pPr>
              <a:defRPr/>
            </a:lvl1pPr>
          </a:lstStyle>
          <a:p>
            <a:pPr lvl="0"/>
            <a:fld id="{C4B2FE73-FB6F-4438-A25F-5E7EEBD7046B}" type="slidenum">
              <a:t>‹#›</a:t>
            </a:fld>
            <a:endParaRPr lang="en-US"/>
          </a:p>
        </p:txBody>
      </p:sp>
    </p:spTree>
    <p:extLst>
      <p:ext uri="{BB962C8B-B14F-4D97-AF65-F5344CB8AC3E}">
        <p14:creationId xmlns:p14="http://schemas.microsoft.com/office/powerpoint/2010/main" val="350900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669C-BB8D-475C-8100-EB885EA3384A}"/>
              </a:ext>
            </a:extLst>
          </p:cNvPr>
          <p:cNvSpPr txBox="1">
            <a:spLocks noGrp="1"/>
          </p:cNvSpPr>
          <p:nvPr>
            <p:ph type="title"/>
          </p:nvPr>
        </p:nvSpPr>
        <p:spPr/>
        <p:txBody>
          <a:bodyPr/>
          <a:lstStyle>
            <a:lvl1pPr>
              <a:defRPr/>
            </a:lvl1pPr>
          </a:lstStyle>
          <a:p>
            <a:pPr lvl="0"/>
            <a:r>
              <a:rPr lang="hr-HR"/>
              <a:t>Uredite stil naslova matrice</a:t>
            </a:r>
            <a:endParaRPr lang="en-US"/>
          </a:p>
        </p:txBody>
      </p:sp>
      <p:sp>
        <p:nvSpPr>
          <p:cNvPr id="3" name="Text Placeholder 2">
            <a:extLst>
              <a:ext uri="{FF2B5EF4-FFF2-40B4-BE49-F238E27FC236}">
                <a16:creationId xmlns:a16="http://schemas.microsoft.com/office/drawing/2014/main" id="{CCBC7AD6-A445-4170-8095-26772D815F50}"/>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hr-HR"/>
              <a:t>Uredite stilove teksta matrice</a:t>
            </a:r>
          </a:p>
        </p:txBody>
      </p:sp>
      <p:sp>
        <p:nvSpPr>
          <p:cNvPr id="4" name="Content Placeholder 3">
            <a:extLst>
              <a:ext uri="{FF2B5EF4-FFF2-40B4-BE49-F238E27FC236}">
                <a16:creationId xmlns:a16="http://schemas.microsoft.com/office/drawing/2014/main" id="{A03C6AC4-3F74-496D-9C12-6784A046B330}"/>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5" name="Text Placeholder 4">
            <a:extLst>
              <a:ext uri="{FF2B5EF4-FFF2-40B4-BE49-F238E27FC236}">
                <a16:creationId xmlns:a16="http://schemas.microsoft.com/office/drawing/2014/main" id="{E2C63754-56FB-47E6-BCC8-7A979AFDEA06}"/>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hr-HR"/>
              <a:t>Uredite stilove teksta matrice</a:t>
            </a:r>
          </a:p>
        </p:txBody>
      </p:sp>
      <p:sp>
        <p:nvSpPr>
          <p:cNvPr id="6" name="Content Placeholder 5">
            <a:extLst>
              <a:ext uri="{FF2B5EF4-FFF2-40B4-BE49-F238E27FC236}">
                <a16:creationId xmlns:a16="http://schemas.microsoft.com/office/drawing/2014/main" id="{8E35BCF1-3C1A-464C-A7BD-F3E7289E8D4D}"/>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7" name="Date Placeholder 6">
            <a:extLst>
              <a:ext uri="{FF2B5EF4-FFF2-40B4-BE49-F238E27FC236}">
                <a16:creationId xmlns:a16="http://schemas.microsoft.com/office/drawing/2014/main" id="{39A9EB2D-7B10-4B2F-AC3C-42DBD7FB00C6}"/>
              </a:ext>
            </a:extLst>
          </p:cNvPr>
          <p:cNvSpPr txBox="1">
            <a:spLocks noGrp="1"/>
          </p:cNvSpPr>
          <p:nvPr>
            <p:ph type="dt" sz="half" idx="7"/>
          </p:nvPr>
        </p:nvSpPr>
        <p:spPr/>
        <p:txBody>
          <a:bodyPr/>
          <a:lstStyle>
            <a:lvl1pPr>
              <a:defRPr/>
            </a:lvl1pPr>
          </a:lstStyle>
          <a:p>
            <a:pPr lvl="0"/>
            <a:fld id="{78415329-9B9A-4422-90BB-8042BE77B094}" type="datetime1">
              <a:rPr lang="en-US"/>
              <a:pPr lvl="0"/>
              <a:t>5/3/2017</a:t>
            </a:fld>
            <a:endParaRPr lang="en-US"/>
          </a:p>
        </p:txBody>
      </p:sp>
      <p:sp>
        <p:nvSpPr>
          <p:cNvPr id="8" name="Footer Placeholder 7">
            <a:extLst>
              <a:ext uri="{FF2B5EF4-FFF2-40B4-BE49-F238E27FC236}">
                <a16:creationId xmlns:a16="http://schemas.microsoft.com/office/drawing/2014/main" id="{C79FAC08-5836-47E8-B509-DF0F35F15EF1}"/>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4E658F0B-A535-45F9-968E-D31449E48378}"/>
              </a:ext>
            </a:extLst>
          </p:cNvPr>
          <p:cNvSpPr txBox="1">
            <a:spLocks noGrp="1"/>
          </p:cNvSpPr>
          <p:nvPr>
            <p:ph type="sldNum" sz="quarter" idx="8"/>
          </p:nvPr>
        </p:nvSpPr>
        <p:spPr/>
        <p:txBody>
          <a:bodyPr/>
          <a:lstStyle>
            <a:lvl1pPr>
              <a:defRPr/>
            </a:lvl1pPr>
          </a:lstStyle>
          <a:p>
            <a:pPr lvl="0"/>
            <a:fld id="{C2589D41-8BDB-4793-8AD3-AB3AB4E0D4ED}" type="slidenum">
              <a:t>‹#›</a:t>
            </a:fld>
            <a:endParaRPr lang="en-US"/>
          </a:p>
        </p:txBody>
      </p:sp>
    </p:spTree>
    <p:extLst>
      <p:ext uri="{BB962C8B-B14F-4D97-AF65-F5344CB8AC3E}">
        <p14:creationId xmlns:p14="http://schemas.microsoft.com/office/powerpoint/2010/main" val="230142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83DF-47BF-44AC-AB4C-D7AD792BACF7}"/>
              </a:ext>
            </a:extLst>
          </p:cNvPr>
          <p:cNvSpPr txBox="1">
            <a:spLocks noGrp="1"/>
          </p:cNvSpPr>
          <p:nvPr>
            <p:ph type="title"/>
          </p:nvPr>
        </p:nvSpPr>
        <p:spPr/>
        <p:txBody>
          <a:bodyPr/>
          <a:lstStyle>
            <a:lvl1pPr>
              <a:defRPr/>
            </a:lvl1pPr>
          </a:lstStyle>
          <a:p>
            <a:pPr lvl="0"/>
            <a:r>
              <a:rPr lang="hr-HR"/>
              <a:t>Uredite stil naslova matrice</a:t>
            </a:r>
            <a:endParaRPr lang="en-US"/>
          </a:p>
        </p:txBody>
      </p:sp>
      <p:sp>
        <p:nvSpPr>
          <p:cNvPr id="3" name="Date Placeholder 2">
            <a:extLst>
              <a:ext uri="{FF2B5EF4-FFF2-40B4-BE49-F238E27FC236}">
                <a16:creationId xmlns:a16="http://schemas.microsoft.com/office/drawing/2014/main" id="{5559A3F4-C8DA-4D7B-9F9B-1993A8F19420}"/>
              </a:ext>
            </a:extLst>
          </p:cNvPr>
          <p:cNvSpPr txBox="1">
            <a:spLocks noGrp="1"/>
          </p:cNvSpPr>
          <p:nvPr>
            <p:ph type="dt" sz="half" idx="7"/>
          </p:nvPr>
        </p:nvSpPr>
        <p:spPr/>
        <p:txBody>
          <a:bodyPr/>
          <a:lstStyle>
            <a:lvl1pPr>
              <a:defRPr/>
            </a:lvl1pPr>
          </a:lstStyle>
          <a:p>
            <a:pPr lvl="0"/>
            <a:fld id="{0FCAD1EA-20ED-4A8E-9F1D-198CFF4D1B2B}" type="datetime1">
              <a:rPr lang="en-US"/>
              <a:pPr lvl="0"/>
              <a:t>5/3/2017</a:t>
            </a:fld>
            <a:endParaRPr lang="en-US"/>
          </a:p>
        </p:txBody>
      </p:sp>
      <p:sp>
        <p:nvSpPr>
          <p:cNvPr id="4" name="Footer Placeholder 3">
            <a:extLst>
              <a:ext uri="{FF2B5EF4-FFF2-40B4-BE49-F238E27FC236}">
                <a16:creationId xmlns:a16="http://schemas.microsoft.com/office/drawing/2014/main" id="{9262B976-C075-43A9-93CD-2F4896B88D0C}"/>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A857DA32-973E-4552-8AD4-2160D240F9B5}"/>
              </a:ext>
            </a:extLst>
          </p:cNvPr>
          <p:cNvSpPr txBox="1">
            <a:spLocks noGrp="1"/>
          </p:cNvSpPr>
          <p:nvPr>
            <p:ph type="sldNum" sz="quarter" idx="8"/>
          </p:nvPr>
        </p:nvSpPr>
        <p:spPr/>
        <p:txBody>
          <a:bodyPr/>
          <a:lstStyle>
            <a:lvl1pPr>
              <a:defRPr/>
            </a:lvl1pPr>
          </a:lstStyle>
          <a:p>
            <a:pPr lvl="0"/>
            <a:fld id="{DF1D53A3-D455-4A67-8E46-97F407F15736}" type="slidenum">
              <a:t>‹#›</a:t>
            </a:fld>
            <a:endParaRPr lang="en-US"/>
          </a:p>
        </p:txBody>
      </p:sp>
    </p:spTree>
    <p:extLst>
      <p:ext uri="{BB962C8B-B14F-4D97-AF65-F5344CB8AC3E}">
        <p14:creationId xmlns:p14="http://schemas.microsoft.com/office/powerpoint/2010/main" val="101304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58B6A-371A-4399-9B48-1AF182607F73}"/>
              </a:ext>
            </a:extLst>
          </p:cNvPr>
          <p:cNvSpPr txBox="1">
            <a:spLocks noGrp="1"/>
          </p:cNvSpPr>
          <p:nvPr>
            <p:ph type="dt" sz="half" idx="7"/>
          </p:nvPr>
        </p:nvSpPr>
        <p:spPr/>
        <p:txBody>
          <a:bodyPr/>
          <a:lstStyle>
            <a:lvl1pPr>
              <a:defRPr/>
            </a:lvl1pPr>
          </a:lstStyle>
          <a:p>
            <a:pPr lvl="0"/>
            <a:fld id="{AB4E7184-1A99-4F92-9F4B-779BF712C035}" type="datetime1">
              <a:rPr lang="en-US"/>
              <a:pPr lvl="0"/>
              <a:t>5/3/2017</a:t>
            </a:fld>
            <a:endParaRPr lang="en-US"/>
          </a:p>
        </p:txBody>
      </p:sp>
      <p:sp>
        <p:nvSpPr>
          <p:cNvPr id="3" name="Footer Placeholder 2">
            <a:extLst>
              <a:ext uri="{FF2B5EF4-FFF2-40B4-BE49-F238E27FC236}">
                <a16:creationId xmlns:a16="http://schemas.microsoft.com/office/drawing/2014/main" id="{597CDA20-AC95-4C68-8F1A-6351EE114686}"/>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80E1A21-5163-4003-AD2D-F96774FEAA42}"/>
              </a:ext>
            </a:extLst>
          </p:cNvPr>
          <p:cNvSpPr txBox="1">
            <a:spLocks noGrp="1"/>
          </p:cNvSpPr>
          <p:nvPr>
            <p:ph type="sldNum" sz="quarter" idx="8"/>
          </p:nvPr>
        </p:nvSpPr>
        <p:spPr/>
        <p:txBody>
          <a:bodyPr/>
          <a:lstStyle>
            <a:lvl1pPr>
              <a:defRPr/>
            </a:lvl1pPr>
          </a:lstStyle>
          <a:p>
            <a:pPr lvl="0"/>
            <a:fld id="{74AA2B82-DDCB-4AF0-B07B-B39A27CDF44C}" type="slidenum">
              <a:t>‹#›</a:t>
            </a:fld>
            <a:endParaRPr lang="en-US"/>
          </a:p>
        </p:txBody>
      </p:sp>
    </p:spTree>
    <p:extLst>
      <p:ext uri="{BB962C8B-B14F-4D97-AF65-F5344CB8AC3E}">
        <p14:creationId xmlns:p14="http://schemas.microsoft.com/office/powerpoint/2010/main" val="14378596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22C9-F9D3-4130-9DDC-06C6BD0632E4}"/>
              </a:ext>
            </a:extLst>
          </p:cNvPr>
          <p:cNvSpPr txBox="1">
            <a:spLocks noGrp="1"/>
          </p:cNvSpPr>
          <p:nvPr>
            <p:ph type="title"/>
          </p:nvPr>
        </p:nvSpPr>
        <p:spPr>
          <a:xfrm>
            <a:off x="677332" y="1498601"/>
            <a:ext cx="3854525" cy="1278468"/>
          </a:xfrm>
        </p:spPr>
        <p:txBody>
          <a:bodyPr anchor="b"/>
          <a:lstStyle>
            <a:lvl1pPr>
              <a:defRPr sz="2000"/>
            </a:lvl1pPr>
          </a:lstStyle>
          <a:p>
            <a:pPr lvl="0"/>
            <a:r>
              <a:rPr lang="hr-HR"/>
              <a:t>Uredite stil naslova matrice</a:t>
            </a:r>
            <a:endParaRPr lang="en-US"/>
          </a:p>
        </p:txBody>
      </p:sp>
      <p:sp>
        <p:nvSpPr>
          <p:cNvPr id="3" name="Content Placeholder 2">
            <a:extLst>
              <a:ext uri="{FF2B5EF4-FFF2-40B4-BE49-F238E27FC236}">
                <a16:creationId xmlns:a16="http://schemas.microsoft.com/office/drawing/2014/main" id="{4D8BD2F4-E959-4E1C-855C-CFC846072DA4}"/>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Text Placeholder 3">
            <a:extLst>
              <a:ext uri="{FF2B5EF4-FFF2-40B4-BE49-F238E27FC236}">
                <a16:creationId xmlns:a16="http://schemas.microsoft.com/office/drawing/2014/main" id="{CBD3CB9D-5003-4EA1-A807-43E4F26E6DBA}"/>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hr-HR"/>
              <a:t>Uredite stilove teksta matrice</a:t>
            </a:r>
          </a:p>
        </p:txBody>
      </p:sp>
      <p:sp>
        <p:nvSpPr>
          <p:cNvPr id="5" name="Date Placeholder 4">
            <a:extLst>
              <a:ext uri="{FF2B5EF4-FFF2-40B4-BE49-F238E27FC236}">
                <a16:creationId xmlns:a16="http://schemas.microsoft.com/office/drawing/2014/main" id="{31B1201F-877B-4156-85B1-C1CA078170BF}"/>
              </a:ext>
            </a:extLst>
          </p:cNvPr>
          <p:cNvSpPr txBox="1">
            <a:spLocks noGrp="1"/>
          </p:cNvSpPr>
          <p:nvPr>
            <p:ph type="dt" sz="half" idx="7"/>
          </p:nvPr>
        </p:nvSpPr>
        <p:spPr/>
        <p:txBody>
          <a:bodyPr/>
          <a:lstStyle>
            <a:lvl1pPr>
              <a:defRPr/>
            </a:lvl1pPr>
          </a:lstStyle>
          <a:p>
            <a:pPr lvl="0"/>
            <a:fld id="{3421436E-7D9B-4A25-B4AB-D4744C67D69C}" type="datetime1">
              <a:rPr lang="en-US"/>
              <a:pPr lvl="0"/>
              <a:t>5/3/2017</a:t>
            </a:fld>
            <a:endParaRPr lang="en-US"/>
          </a:p>
        </p:txBody>
      </p:sp>
      <p:sp>
        <p:nvSpPr>
          <p:cNvPr id="6" name="Footer Placeholder 5">
            <a:extLst>
              <a:ext uri="{FF2B5EF4-FFF2-40B4-BE49-F238E27FC236}">
                <a16:creationId xmlns:a16="http://schemas.microsoft.com/office/drawing/2014/main" id="{34DA35B3-B11F-4A8A-B470-02AF2B0B291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1401517-0E33-40AE-B52A-14DC969CC345}"/>
              </a:ext>
            </a:extLst>
          </p:cNvPr>
          <p:cNvSpPr txBox="1">
            <a:spLocks noGrp="1"/>
          </p:cNvSpPr>
          <p:nvPr>
            <p:ph type="sldNum" sz="quarter" idx="8"/>
          </p:nvPr>
        </p:nvSpPr>
        <p:spPr/>
        <p:txBody>
          <a:bodyPr/>
          <a:lstStyle>
            <a:lvl1pPr>
              <a:defRPr/>
            </a:lvl1pPr>
          </a:lstStyle>
          <a:p>
            <a:pPr lvl="0"/>
            <a:fld id="{A455B8ED-8E6F-48F6-A88E-901AE3722630}" type="slidenum">
              <a:t>‹#›</a:t>
            </a:fld>
            <a:endParaRPr lang="en-US"/>
          </a:p>
        </p:txBody>
      </p:sp>
    </p:spTree>
    <p:extLst>
      <p:ext uri="{BB962C8B-B14F-4D97-AF65-F5344CB8AC3E}">
        <p14:creationId xmlns:p14="http://schemas.microsoft.com/office/powerpoint/2010/main" val="18467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FA7E-1916-4D37-8A24-497015E25272}"/>
              </a:ext>
            </a:extLst>
          </p:cNvPr>
          <p:cNvSpPr txBox="1">
            <a:spLocks noGrp="1"/>
          </p:cNvSpPr>
          <p:nvPr>
            <p:ph type="title"/>
          </p:nvPr>
        </p:nvSpPr>
        <p:spPr>
          <a:xfrm>
            <a:off x="677332" y="4800600"/>
            <a:ext cx="8596667" cy="566735"/>
          </a:xfrm>
        </p:spPr>
        <p:txBody>
          <a:bodyPr anchor="b"/>
          <a:lstStyle>
            <a:lvl1pPr>
              <a:defRPr sz="2400"/>
            </a:lvl1pPr>
          </a:lstStyle>
          <a:p>
            <a:pPr lvl="0"/>
            <a:r>
              <a:rPr lang="hr-HR"/>
              <a:t>Uredite stil naslova matrice</a:t>
            </a:r>
            <a:endParaRPr lang="en-US"/>
          </a:p>
        </p:txBody>
      </p:sp>
      <p:sp>
        <p:nvSpPr>
          <p:cNvPr id="3" name="Picture Placeholder 2">
            <a:extLst>
              <a:ext uri="{FF2B5EF4-FFF2-40B4-BE49-F238E27FC236}">
                <a16:creationId xmlns:a16="http://schemas.microsoft.com/office/drawing/2014/main" id="{C5117058-4D3E-443C-BD88-06623D4B0F0B}"/>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hr-HR"/>
              <a:t>Kliknite ikonu da biste dodali  sliku</a:t>
            </a:r>
            <a:endParaRPr lang="en-US"/>
          </a:p>
        </p:txBody>
      </p:sp>
      <p:sp>
        <p:nvSpPr>
          <p:cNvPr id="4" name="Text Placeholder 3">
            <a:extLst>
              <a:ext uri="{FF2B5EF4-FFF2-40B4-BE49-F238E27FC236}">
                <a16:creationId xmlns:a16="http://schemas.microsoft.com/office/drawing/2014/main" id="{49C7E42E-E422-4275-AF85-88C70E51E28C}"/>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hr-HR"/>
              <a:t>Uredite stilove teksta matrice</a:t>
            </a:r>
          </a:p>
        </p:txBody>
      </p:sp>
      <p:sp>
        <p:nvSpPr>
          <p:cNvPr id="5" name="Date Placeholder 4">
            <a:extLst>
              <a:ext uri="{FF2B5EF4-FFF2-40B4-BE49-F238E27FC236}">
                <a16:creationId xmlns:a16="http://schemas.microsoft.com/office/drawing/2014/main" id="{DAD16CA1-D88E-4CF2-9DEC-6E125C12B741}"/>
              </a:ext>
            </a:extLst>
          </p:cNvPr>
          <p:cNvSpPr txBox="1">
            <a:spLocks noGrp="1"/>
          </p:cNvSpPr>
          <p:nvPr>
            <p:ph type="dt" sz="half" idx="7"/>
          </p:nvPr>
        </p:nvSpPr>
        <p:spPr/>
        <p:txBody>
          <a:bodyPr/>
          <a:lstStyle>
            <a:lvl1pPr>
              <a:defRPr/>
            </a:lvl1pPr>
          </a:lstStyle>
          <a:p>
            <a:pPr lvl="0"/>
            <a:fld id="{C66CE0D6-8162-4AF8-8354-0502B0F3B37A}" type="datetime1">
              <a:rPr lang="en-US"/>
              <a:pPr lvl="0"/>
              <a:t>5/3/2017</a:t>
            </a:fld>
            <a:endParaRPr lang="en-US"/>
          </a:p>
        </p:txBody>
      </p:sp>
      <p:sp>
        <p:nvSpPr>
          <p:cNvPr id="6" name="Footer Placeholder 5">
            <a:extLst>
              <a:ext uri="{FF2B5EF4-FFF2-40B4-BE49-F238E27FC236}">
                <a16:creationId xmlns:a16="http://schemas.microsoft.com/office/drawing/2014/main" id="{0116791C-ABF4-4D70-A6BF-CB6B9C3BF2C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785C51FE-BB98-404A-A4B2-00893FCE89B7}"/>
              </a:ext>
            </a:extLst>
          </p:cNvPr>
          <p:cNvSpPr txBox="1">
            <a:spLocks noGrp="1"/>
          </p:cNvSpPr>
          <p:nvPr>
            <p:ph type="sldNum" sz="quarter" idx="8"/>
          </p:nvPr>
        </p:nvSpPr>
        <p:spPr/>
        <p:txBody>
          <a:bodyPr/>
          <a:lstStyle>
            <a:lvl1pPr>
              <a:defRPr/>
            </a:lvl1pPr>
          </a:lstStyle>
          <a:p>
            <a:pPr lvl="0"/>
            <a:fld id="{A18AC88A-4356-4AEB-B64F-E2BA25DF1BF5}" type="slidenum">
              <a:t>‹#›</a:t>
            </a:fld>
            <a:endParaRPr lang="en-US"/>
          </a:p>
        </p:txBody>
      </p:sp>
    </p:spTree>
    <p:extLst>
      <p:ext uri="{BB962C8B-B14F-4D97-AF65-F5344CB8AC3E}">
        <p14:creationId xmlns:p14="http://schemas.microsoft.com/office/powerpoint/2010/main" val="424555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A3F8EE5-3DE6-403C-BF34-8C0BCCCFCB47}"/>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18CF0B7C-BB6A-49ED-8B1E-D7C08FF6AE18}"/>
                </a:ext>
              </a:extLst>
            </p:cNvPr>
            <p:cNvCxnSpPr/>
            <p:nvPr/>
          </p:nvCxnSpPr>
          <p:spPr>
            <a:xfrm>
              <a:off x="9371008" y="0"/>
              <a:ext cx="1219207" cy="6858000"/>
            </a:xfrm>
            <a:prstGeom prst="straightConnector1">
              <a:avLst/>
            </a:prstGeom>
            <a:noFill/>
            <a:ln w="9528" cap="rnd">
              <a:solidFill>
                <a:srgbClr val="BFBFBF"/>
              </a:solidFill>
              <a:prstDash val="solid"/>
              <a:miter/>
            </a:ln>
          </p:spPr>
        </p:cxnSp>
        <p:cxnSp>
          <p:nvCxnSpPr>
            <p:cNvPr id="4" name="Straight Connector 20">
              <a:extLst>
                <a:ext uri="{FF2B5EF4-FFF2-40B4-BE49-F238E27FC236}">
                  <a16:creationId xmlns:a16="http://schemas.microsoft.com/office/drawing/2014/main" id="{6E5E233E-D64A-4BB0-92C7-201DE519BD4D}"/>
                </a:ext>
              </a:extLst>
            </p:cNvPr>
            <p:cNvCxnSpPr/>
            <p:nvPr/>
          </p:nvCxnSpPr>
          <p:spPr>
            <a:xfrm flipH="1">
              <a:off x="7425266" y="3681410"/>
              <a:ext cx="4763557" cy="3176590"/>
            </a:xfrm>
            <a:prstGeom prst="straightConnector1">
              <a:avLst/>
            </a:prstGeom>
            <a:noFill/>
            <a:ln w="9528" cap="rnd">
              <a:solidFill>
                <a:srgbClr val="D9D9D9"/>
              </a:solidFill>
              <a:prstDash val="solid"/>
              <a:miter/>
            </a:ln>
          </p:spPr>
        </p:cxnSp>
        <p:sp>
          <p:nvSpPr>
            <p:cNvPr id="5" name="Rectangle 23">
              <a:extLst>
                <a:ext uri="{FF2B5EF4-FFF2-40B4-BE49-F238E27FC236}">
                  <a16:creationId xmlns:a16="http://schemas.microsoft.com/office/drawing/2014/main" id="{5A6C3F5A-F72B-4C21-B605-8A81CF18424E}"/>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90C226">
                <a:alpha val="3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EF20A003-A93D-42CD-890B-7115D5FDCCC5}"/>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90C226">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7" name="Isosceles Triangle 23">
              <a:extLst>
                <a:ext uri="{FF2B5EF4-FFF2-40B4-BE49-F238E27FC236}">
                  <a16:creationId xmlns:a16="http://schemas.microsoft.com/office/drawing/2014/main" id="{D671FE4E-DE51-4611-8DFE-3324AF2995EA}"/>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4A021">
                <a:alpha val="72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5E12E6AA-60E2-42AF-BF0B-FD1FD9A23877}"/>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F7819">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09612B46-ACD8-4E45-8FAE-84955FDC31D8}"/>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C0E474">
                <a:alpha val="7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DB8417BC-F631-4423-9875-086F338A9049}"/>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90C226">
                <a:alpha val="6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11" name="Isosceles Triangle 27">
              <a:extLst>
                <a:ext uri="{FF2B5EF4-FFF2-40B4-BE49-F238E27FC236}">
                  <a16:creationId xmlns:a16="http://schemas.microsoft.com/office/drawing/2014/main" id="{2AF86251-FD62-4FFD-88FC-82A68226C3D9}"/>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12" name="Isosceles Triangle 28">
              <a:extLst>
                <a:ext uri="{FF2B5EF4-FFF2-40B4-BE49-F238E27FC236}">
                  <a16:creationId xmlns:a16="http://schemas.microsoft.com/office/drawing/2014/main" id="{7D127AE8-EAC2-4438-B889-3E512644B5E5}"/>
                </a:ext>
              </a:extLst>
            </p:cNvPr>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90C226">
                <a:alpha val="85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grpSp>
      <p:sp>
        <p:nvSpPr>
          <p:cNvPr id="13" name="Title Placeholder 1">
            <a:extLst>
              <a:ext uri="{FF2B5EF4-FFF2-40B4-BE49-F238E27FC236}">
                <a16:creationId xmlns:a16="http://schemas.microsoft.com/office/drawing/2014/main" id="{9AE37E03-4297-4971-8717-10F819BFC708}"/>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hr-HR"/>
              <a:t>Uredite stil naslova matrice</a:t>
            </a:r>
            <a:endParaRPr lang="en-US"/>
          </a:p>
        </p:txBody>
      </p:sp>
      <p:sp>
        <p:nvSpPr>
          <p:cNvPr id="14" name="Text Placeholder 2">
            <a:extLst>
              <a:ext uri="{FF2B5EF4-FFF2-40B4-BE49-F238E27FC236}">
                <a16:creationId xmlns:a16="http://schemas.microsoft.com/office/drawing/2014/main" id="{1E2A8E41-C3C4-4C88-BC19-0AB8F8CC08CA}"/>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15" name="Date Placeholder 3">
            <a:extLst>
              <a:ext uri="{FF2B5EF4-FFF2-40B4-BE49-F238E27FC236}">
                <a16:creationId xmlns:a16="http://schemas.microsoft.com/office/drawing/2014/main" id="{C9E8FD9F-E299-4509-B6D5-E50424B124F4}"/>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defRPr>
            </a:lvl1pPr>
          </a:lstStyle>
          <a:p>
            <a:pPr lvl="0"/>
            <a:fld id="{C3EE13AD-30A9-47E9-AD13-262415139C1E}" type="datetime1">
              <a:rPr lang="en-US"/>
              <a:pPr lvl="0"/>
              <a:t>5/3/2017</a:t>
            </a:fld>
            <a:endParaRPr lang="en-US"/>
          </a:p>
        </p:txBody>
      </p:sp>
      <p:sp>
        <p:nvSpPr>
          <p:cNvPr id="16" name="Footer Placeholder 4">
            <a:extLst>
              <a:ext uri="{FF2B5EF4-FFF2-40B4-BE49-F238E27FC236}">
                <a16:creationId xmlns:a16="http://schemas.microsoft.com/office/drawing/2014/main" id="{4080D668-2320-4789-9A01-A8A83E7E9CC3}"/>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defRPr>
            </a:lvl1pPr>
          </a:lstStyle>
          <a:p>
            <a:pPr lvl="0"/>
            <a:endParaRPr lang="en-US"/>
          </a:p>
        </p:txBody>
      </p:sp>
      <p:sp>
        <p:nvSpPr>
          <p:cNvPr id="17" name="Slide Number Placeholder 5">
            <a:extLst>
              <a:ext uri="{FF2B5EF4-FFF2-40B4-BE49-F238E27FC236}">
                <a16:creationId xmlns:a16="http://schemas.microsoft.com/office/drawing/2014/main" id="{4358AE95-1AEF-4E90-87F3-45B9303D1F0E}"/>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90C226"/>
                </a:solidFill>
                <a:uFillTx/>
                <a:latin typeface="Trebuchet MS"/>
              </a:defRPr>
            </a:lvl1pPr>
          </a:lstStyle>
          <a:p>
            <a:pPr lvl="0"/>
            <a:fld id="{E0DE15E8-7870-4BBD-A190-AB1871F9EDF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hr-HR"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hr-H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hr-H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hr-H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hr-H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hr-H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6DA45B-8C88-4E36-9E1E-3B342C1A0059}"/>
              </a:ext>
            </a:extLst>
          </p:cNvPr>
          <p:cNvSpPr txBox="1">
            <a:spLocks noGrp="1"/>
          </p:cNvSpPr>
          <p:nvPr>
            <p:ph type="ctrTitle"/>
          </p:nvPr>
        </p:nvSpPr>
        <p:spPr>
          <a:xfrm>
            <a:off x="1056689" y="1340007"/>
            <a:ext cx="7766931" cy="2358539"/>
          </a:xfrm>
        </p:spPr>
        <p:txBody>
          <a:bodyPr/>
          <a:lstStyle/>
          <a:p>
            <a:pPr lvl="0"/>
            <a:r>
              <a:rPr lang="hr-HR"/>
              <a:t>TERENSKA NASTAVA</a:t>
            </a:r>
            <a:br>
              <a:rPr lang="hr-HR"/>
            </a:br>
            <a:r>
              <a:rPr lang="hr-HR"/>
              <a:t>POSJET TVRTKI LTH BENKOVAC</a:t>
            </a:r>
            <a:br>
              <a:rPr lang="hr-HR"/>
            </a:br>
            <a:endParaRPr lang="hr-HR"/>
          </a:p>
        </p:txBody>
      </p:sp>
      <p:sp>
        <p:nvSpPr>
          <p:cNvPr id="3" name="Podnaslov 2">
            <a:extLst>
              <a:ext uri="{FF2B5EF4-FFF2-40B4-BE49-F238E27FC236}">
                <a16:creationId xmlns:a16="http://schemas.microsoft.com/office/drawing/2014/main" id="{575FD6CE-06B3-4633-87D5-A57941C5169E}"/>
              </a:ext>
            </a:extLst>
          </p:cNvPr>
          <p:cNvSpPr txBox="1">
            <a:spLocks noGrp="1"/>
          </p:cNvSpPr>
          <p:nvPr>
            <p:ph type="subTitle" idx="1"/>
          </p:nvPr>
        </p:nvSpPr>
        <p:spPr>
          <a:xfrm>
            <a:off x="1452478" y="3384642"/>
            <a:ext cx="7766931" cy="1473957"/>
          </a:xfrm>
        </p:spPr>
        <p:txBody>
          <a:bodyPr/>
          <a:lstStyle/>
          <a:p>
            <a:pPr lvl="0">
              <a:lnSpc>
                <a:spcPct val="90000"/>
              </a:lnSpc>
            </a:pPr>
            <a:r>
              <a:rPr lang="hr-HR" sz="2000" b="1"/>
              <a:t>Razredna odjeljenja: 2 BT , 2 I   </a:t>
            </a:r>
          </a:p>
          <a:p>
            <a:pPr lvl="0">
              <a:lnSpc>
                <a:spcPct val="90000"/>
              </a:lnSpc>
            </a:pPr>
            <a:r>
              <a:rPr lang="hr-HR" sz="2000"/>
              <a:t>Prof: J.Tušek ,V. Novosel ,D. Šenjug , J.Lončarek  </a:t>
            </a:r>
          </a:p>
          <a:p>
            <a:pPr lvl="0">
              <a:lnSpc>
                <a:spcPct val="90000"/>
              </a:lnSpc>
            </a:pPr>
            <a:r>
              <a:rPr lang="hr-HR" sz="2000"/>
              <a:t>                          Suradnici u nastavi: J. Belošević , D. Mlakar </a:t>
            </a:r>
            <a:r>
              <a:rPr lang="hr-H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DBB706-6658-447A-B43C-6B14BCF480C0}"/>
              </a:ext>
            </a:extLst>
          </p:cNvPr>
          <p:cNvSpPr txBox="1">
            <a:spLocks noGrp="1"/>
          </p:cNvSpPr>
          <p:nvPr>
            <p:ph type="title"/>
          </p:nvPr>
        </p:nvSpPr>
        <p:spPr>
          <a:xfrm>
            <a:off x="590245" y="348349"/>
            <a:ext cx="8596667" cy="1320795"/>
          </a:xfrm>
        </p:spPr>
        <p:txBody>
          <a:bodyPr/>
          <a:lstStyle/>
          <a:p>
            <a:pPr lvl="0"/>
            <a:r>
              <a:rPr lang="hr-HR"/>
              <a:t>Proćiščivanje legure</a:t>
            </a:r>
          </a:p>
        </p:txBody>
      </p:sp>
      <p:pic>
        <p:nvPicPr>
          <p:cNvPr id="3" name="Rezervirano mjesto sadržaja 4">
            <a:extLst>
              <a:ext uri="{FF2B5EF4-FFF2-40B4-BE49-F238E27FC236}">
                <a16:creationId xmlns:a16="http://schemas.microsoft.com/office/drawing/2014/main" id="{8975BFE7-C096-4D4B-8F24-C5E1EDACE0BB}"/>
              </a:ext>
            </a:extLst>
          </p:cNvPr>
          <p:cNvPicPr>
            <a:picLocks noGrp="1" noChangeAspect="1"/>
          </p:cNvPicPr>
          <p:nvPr>
            <p:ph idx="1"/>
          </p:nvPr>
        </p:nvPicPr>
        <p:blipFill>
          <a:blip r:embed="rId2"/>
          <a:stretch>
            <a:fillRect/>
          </a:stretch>
        </p:blipFill>
        <p:spPr>
          <a:xfrm>
            <a:off x="290285" y="1291772"/>
            <a:ext cx="4833253" cy="5442856"/>
          </a:xfrm>
        </p:spPr>
      </p:pic>
      <p:sp>
        <p:nvSpPr>
          <p:cNvPr id="4" name="TekstniOkvir 6">
            <a:extLst>
              <a:ext uri="{FF2B5EF4-FFF2-40B4-BE49-F238E27FC236}">
                <a16:creationId xmlns:a16="http://schemas.microsoft.com/office/drawing/2014/main" id="{4A07795D-DF85-4C27-990E-701D0A15B9AB}"/>
              </a:ext>
            </a:extLst>
          </p:cNvPr>
          <p:cNvSpPr txBox="1"/>
          <p:nvPr/>
        </p:nvSpPr>
        <p:spPr>
          <a:xfrm>
            <a:off x="5704109" y="1799767"/>
            <a:ext cx="5138059" cy="35394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Calibri"/>
              </a:rPr>
              <a:t>Uređaj pomoću dušika i abrazivnog sredstva uz lagano rotiranje i spuštanje do dna lonca pročišćuje tekuću leguru.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Calibri"/>
              </a:rPr>
              <a:t>Postupak se ponavlja nekoliko puta.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B60CA1-E656-4E55-8629-21EECB5AB7A7}"/>
              </a:ext>
            </a:extLst>
          </p:cNvPr>
          <p:cNvSpPr txBox="1">
            <a:spLocks noGrp="1"/>
          </p:cNvSpPr>
          <p:nvPr>
            <p:ph type="title"/>
          </p:nvPr>
        </p:nvSpPr>
        <p:spPr/>
        <p:txBody>
          <a:bodyPr/>
          <a:lstStyle/>
          <a:p>
            <a:pPr lvl="0"/>
            <a:r>
              <a:rPr lang="hr-HR"/>
              <a:t>Peć za podržavanje  temperature</a:t>
            </a:r>
          </a:p>
        </p:txBody>
      </p:sp>
      <p:pic>
        <p:nvPicPr>
          <p:cNvPr id="3" name="Rezervirano mjesto sadržaja 4">
            <a:extLst>
              <a:ext uri="{FF2B5EF4-FFF2-40B4-BE49-F238E27FC236}">
                <a16:creationId xmlns:a16="http://schemas.microsoft.com/office/drawing/2014/main" id="{84DCE258-1F64-4AE6-B937-A85245CA3EDE}"/>
              </a:ext>
            </a:extLst>
          </p:cNvPr>
          <p:cNvPicPr>
            <a:picLocks noGrp="1" noChangeAspect="1"/>
          </p:cNvPicPr>
          <p:nvPr>
            <p:ph idx="1"/>
          </p:nvPr>
        </p:nvPicPr>
        <p:blipFill>
          <a:blip r:embed="rId2"/>
          <a:stretch>
            <a:fillRect/>
          </a:stretch>
        </p:blipFill>
        <p:spPr>
          <a:xfrm>
            <a:off x="530534" y="1270001"/>
            <a:ext cx="3635060" cy="5174342"/>
          </a:xfrm>
        </p:spPr>
      </p:pic>
      <p:sp>
        <p:nvSpPr>
          <p:cNvPr id="4" name="TekstniOkvir 6">
            <a:extLst>
              <a:ext uri="{FF2B5EF4-FFF2-40B4-BE49-F238E27FC236}">
                <a16:creationId xmlns:a16="http://schemas.microsoft.com/office/drawing/2014/main" id="{B43613D0-1376-4B42-B8D5-C678C0B2C9A6}"/>
              </a:ext>
            </a:extLst>
          </p:cNvPr>
          <p:cNvSpPr txBox="1"/>
          <p:nvPr/>
        </p:nvSpPr>
        <p:spPr>
          <a:xfrm>
            <a:off x="4862285" y="1727201"/>
            <a:ext cx="5500911" cy="35394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Calibri"/>
              </a:rPr>
              <a:t>Svaki stroj za tlačni lijev u svom sklopu ima takvu peć.</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Calibri"/>
              </a:rPr>
              <a:t>Peć služi za opskrbljivanje stroja tekućom legurom točno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Calibri"/>
              </a:rPr>
              <a:t>određene temperature. Pomoću dozatora puni cilindar za tlačni lijev.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CFC96A-32D7-4C20-A0C3-97598E1680C8}"/>
              </a:ext>
            </a:extLst>
          </p:cNvPr>
          <p:cNvSpPr txBox="1">
            <a:spLocks noGrp="1"/>
          </p:cNvSpPr>
          <p:nvPr>
            <p:ph type="title"/>
          </p:nvPr>
        </p:nvSpPr>
        <p:spPr/>
        <p:txBody>
          <a:bodyPr/>
          <a:lstStyle/>
          <a:p>
            <a:pPr lvl="0"/>
            <a:r>
              <a:rPr lang="hr-HR"/>
              <a:t>Automatizirani stroj za tlačni lijev opslužuju roboti</a:t>
            </a:r>
          </a:p>
        </p:txBody>
      </p:sp>
      <p:pic>
        <p:nvPicPr>
          <p:cNvPr id="3" name="Rezervirano mjesto sadržaja 4">
            <a:extLst>
              <a:ext uri="{FF2B5EF4-FFF2-40B4-BE49-F238E27FC236}">
                <a16:creationId xmlns:a16="http://schemas.microsoft.com/office/drawing/2014/main" id="{98F223FB-E60D-438C-A791-1406EC7BD8A6}"/>
              </a:ext>
            </a:extLst>
          </p:cNvPr>
          <p:cNvPicPr>
            <a:picLocks noGrp="1" noChangeAspect="1"/>
          </p:cNvPicPr>
          <p:nvPr>
            <p:ph idx="1"/>
          </p:nvPr>
        </p:nvPicPr>
        <p:blipFill>
          <a:blip r:embed="rId2"/>
          <a:stretch>
            <a:fillRect/>
          </a:stretch>
        </p:blipFill>
        <p:spPr>
          <a:xfrm>
            <a:off x="501511" y="2175101"/>
            <a:ext cx="2911074" cy="3881435"/>
          </a:xfrm>
        </p:spPr>
      </p:pic>
      <p:pic>
        <p:nvPicPr>
          <p:cNvPr id="4" name="Slika 6">
            <a:extLst>
              <a:ext uri="{FF2B5EF4-FFF2-40B4-BE49-F238E27FC236}">
                <a16:creationId xmlns:a16="http://schemas.microsoft.com/office/drawing/2014/main" id="{370DBC11-F6B5-483A-A803-54A57BF5D427}"/>
              </a:ext>
            </a:extLst>
          </p:cNvPr>
          <p:cNvPicPr>
            <a:picLocks noChangeAspect="1"/>
          </p:cNvPicPr>
          <p:nvPr/>
        </p:nvPicPr>
        <p:blipFill>
          <a:blip r:embed="rId3"/>
          <a:stretch>
            <a:fillRect/>
          </a:stretch>
        </p:blipFill>
        <p:spPr>
          <a:xfrm>
            <a:off x="3524253" y="1930398"/>
            <a:ext cx="3776435" cy="4927601"/>
          </a:xfrm>
          <a:prstGeom prst="rect">
            <a:avLst/>
          </a:prstGeom>
          <a:noFill/>
          <a:ln cap="flat">
            <a:noFill/>
          </a:ln>
        </p:spPr>
      </p:pic>
      <p:pic>
        <p:nvPicPr>
          <p:cNvPr id="5" name="Slika 8">
            <a:extLst>
              <a:ext uri="{FF2B5EF4-FFF2-40B4-BE49-F238E27FC236}">
                <a16:creationId xmlns:a16="http://schemas.microsoft.com/office/drawing/2014/main" id="{AB471D97-DC58-44BA-A43C-7BB8A49D7082}"/>
              </a:ext>
            </a:extLst>
          </p:cNvPr>
          <p:cNvPicPr>
            <a:picLocks noChangeAspect="1"/>
          </p:cNvPicPr>
          <p:nvPr/>
        </p:nvPicPr>
        <p:blipFill>
          <a:blip r:embed="rId4"/>
          <a:stretch>
            <a:fillRect/>
          </a:stretch>
        </p:blipFill>
        <p:spPr>
          <a:xfrm>
            <a:off x="8013765" y="1270001"/>
            <a:ext cx="3846889" cy="495662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BA8200-7668-41FC-8018-F97DFC3F92C7}"/>
              </a:ext>
            </a:extLst>
          </p:cNvPr>
          <p:cNvSpPr txBox="1">
            <a:spLocks noGrp="1"/>
          </p:cNvSpPr>
          <p:nvPr>
            <p:ph type="title"/>
          </p:nvPr>
        </p:nvSpPr>
        <p:spPr/>
        <p:txBody>
          <a:bodyPr/>
          <a:lstStyle/>
          <a:p>
            <a:pPr lvl="0"/>
            <a:r>
              <a:rPr lang="hr-HR"/>
              <a:t>Iza stroja – dozator i tlačni cilindar</a:t>
            </a:r>
          </a:p>
        </p:txBody>
      </p:sp>
      <p:pic>
        <p:nvPicPr>
          <p:cNvPr id="3" name="Rezervirano mjesto sadržaja 4">
            <a:extLst>
              <a:ext uri="{FF2B5EF4-FFF2-40B4-BE49-F238E27FC236}">
                <a16:creationId xmlns:a16="http://schemas.microsoft.com/office/drawing/2014/main" id="{8BEBAA7D-B259-435B-90EE-ECA93BBE23EF}"/>
              </a:ext>
            </a:extLst>
          </p:cNvPr>
          <p:cNvPicPr>
            <a:picLocks noGrp="1" noChangeAspect="1"/>
          </p:cNvPicPr>
          <p:nvPr>
            <p:ph idx="1"/>
          </p:nvPr>
        </p:nvPicPr>
        <p:blipFill>
          <a:blip r:embed="rId2"/>
          <a:stretch>
            <a:fillRect/>
          </a:stretch>
        </p:blipFill>
        <p:spPr>
          <a:xfrm>
            <a:off x="1074054" y="1496287"/>
            <a:ext cx="8934465" cy="54705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B07648-E449-4574-896B-5F2B78EE9A0D}"/>
              </a:ext>
            </a:extLst>
          </p:cNvPr>
          <p:cNvSpPr txBox="1">
            <a:spLocks noGrp="1"/>
          </p:cNvSpPr>
          <p:nvPr>
            <p:ph type="title"/>
          </p:nvPr>
        </p:nvSpPr>
        <p:spPr/>
        <p:txBody>
          <a:bodyPr/>
          <a:lstStyle/>
          <a:p>
            <a:pPr lvl="0"/>
            <a:r>
              <a:rPr lang="hr-HR"/>
              <a:t>Alat za tlačno lijevanje</a:t>
            </a:r>
          </a:p>
        </p:txBody>
      </p:sp>
      <p:pic>
        <p:nvPicPr>
          <p:cNvPr id="3" name="Rezervirano mjesto sadržaja 4">
            <a:extLst>
              <a:ext uri="{FF2B5EF4-FFF2-40B4-BE49-F238E27FC236}">
                <a16:creationId xmlns:a16="http://schemas.microsoft.com/office/drawing/2014/main" id="{20C02CA0-1A8C-4B45-B9CD-5CE4B807F76D}"/>
              </a:ext>
            </a:extLst>
          </p:cNvPr>
          <p:cNvPicPr>
            <a:picLocks noGrp="1" noChangeAspect="1"/>
          </p:cNvPicPr>
          <p:nvPr>
            <p:ph idx="1"/>
          </p:nvPr>
        </p:nvPicPr>
        <p:blipFill>
          <a:blip r:embed="rId2"/>
          <a:stretch>
            <a:fillRect/>
          </a:stretch>
        </p:blipFill>
        <p:spPr>
          <a:xfrm>
            <a:off x="677332" y="1814023"/>
            <a:ext cx="5084886" cy="4470401"/>
          </a:xfrm>
        </p:spPr>
      </p:pic>
      <p:pic>
        <p:nvPicPr>
          <p:cNvPr id="4" name="Slika 6">
            <a:extLst>
              <a:ext uri="{FF2B5EF4-FFF2-40B4-BE49-F238E27FC236}">
                <a16:creationId xmlns:a16="http://schemas.microsoft.com/office/drawing/2014/main" id="{75EE7131-8F9E-4750-BBC4-267893BB4CC5}"/>
              </a:ext>
            </a:extLst>
          </p:cNvPr>
          <p:cNvPicPr>
            <a:picLocks noChangeAspect="1"/>
          </p:cNvPicPr>
          <p:nvPr/>
        </p:nvPicPr>
        <p:blipFill>
          <a:blip r:embed="rId3"/>
          <a:stretch>
            <a:fillRect/>
          </a:stretch>
        </p:blipFill>
        <p:spPr>
          <a:xfrm>
            <a:off x="6852220" y="609603"/>
            <a:ext cx="4843549" cy="5868783"/>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522984-C488-476E-A2BA-08246E14C936}"/>
              </a:ext>
            </a:extLst>
          </p:cNvPr>
          <p:cNvSpPr txBox="1">
            <a:spLocks noGrp="1"/>
          </p:cNvSpPr>
          <p:nvPr>
            <p:ph type="title"/>
          </p:nvPr>
        </p:nvSpPr>
        <p:spPr>
          <a:xfrm>
            <a:off x="677332" y="261262"/>
            <a:ext cx="8596667" cy="1320795"/>
          </a:xfrm>
        </p:spPr>
        <p:txBody>
          <a:bodyPr/>
          <a:lstStyle/>
          <a:p>
            <a:pPr lvl="0"/>
            <a:r>
              <a:rPr lang="hr-HR" sz="4000"/>
              <a:t>Pjeskarenje odljeva</a:t>
            </a:r>
          </a:p>
        </p:txBody>
      </p:sp>
      <p:pic>
        <p:nvPicPr>
          <p:cNvPr id="3" name="Rezervirano mjesto sadržaja 4">
            <a:extLst>
              <a:ext uri="{FF2B5EF4-FFF2-40B4-BE49-F238E27FC236}">
                <a16:creationId xmlns:a16="http://schemas.microsoft.com/office/drawing/2014/main" id="{2CD6BF2D-0EB8-41A6-AFA2-D912FD22FD28}"/>
              </a:ext>
            </a:extLst>
          </p:cNvPr>
          <p:cNvPicPr>
            <a:picLocks noGrp="1" noChangeAspect="1"/>
          </p:cNvPicPr>
          <p:nvPr>
            <p:ph idx="1"/>
          </p:nvPr>
        </p:nvPicPr>
        <p:blipFill>
          <a:blip r:embed="rId2"/>
          <a:stretch>
            <a:fillRect/>
          </a:stretch>
        </p:blipFill>
        <p:spPr>
          <a:xfrm>
            <a:off x="677332" y="1407883"/>
            <a:ext cx="4298329" cy="5152570"/>
          </a:xfrm>
        </p:spPr>
      </p:pic>
      <p:sp>
        <p:nvSpPr>
          <p:cNvPr id="4" name="TekstniOkvir 5">
            <a:extLst>
              <a:ext uri="{FF2B5EF4-FFF2-40B4-BE49-F238E27FC236}">
                <a16:creationId xmlns:a16="http://schemas.microsoft.com/office/drawing/2014/main" id="{1F4392DE-B695-4D75-A33F-8749775D6148}"/>
              </a:ext>
            </a:extLst>
          </p:cNvPr>
          <p:cNvSpPr txBox="1"/>
          <p:nvPr/>
        </p:nvSpPr>
        <p:spPr>
          <a:xfrm>
            <a:off x="5529943" y="1799767"/>
            <a:ext cx="6197602" cy="28623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Gotovi odljevi prije strojne obrade prvo se u ovom uređaju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Pjeskare. Pjeskarenjem se skida srh na linijama zatvaranja alata i čista površina odljeva.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41969F-1502-416E-B2A9-D3F38E83D3F3}"/>
              </a:ext>
            </a:extLst>
          </p:cNvPr>
          <p:cNvSpPr txBox="1">
            <a:spLocks noGrp="1"/>
          </p:cNvSpPr>
          <p:nvPr>
            <p:ph type="title"/>
          </p:nvPr>
        </p:nvSpPr>
        <p:spPr/>
        <p:txBody>
          <a:bodyPr/>
          <a:lstStyle/>
          <a:p>
            <a:pPr lvl="0"/>
            <a:r>
              <a:rPr lang="hr-HR" sz="4000"/>
              <a:t>Strojna obrada</a:t>
            </a:r>
          </a:p>
        </p:txBody>
      </p:sp>
      <p:pic>
        <p:nvPicPr>
          <p:cNvPr id="3" name="Rezervirano mjesto sadržaja 4">
            <a:extLst>
              <a:ext uri="{FF2B5EF4-FFF2-40B4-BE49-F238E27FC236}">
                <a16:creationId xmlns:a16="http://schemas.microsoft.com/office/drawing/2014/main" id="{6168A087-EEF3-481A-B8C7-8E1354D4A2CE}"/>
              </a:ext>
            </a:extLst>
          </p:cNvPr>
          <p:cNvPicPr>
            <a:picLocks noGrp="1" noChangeAspect="1"/>
          </p:cNvPicPr>
          <p:nvPr>
            <p:ph idx="1"/>
          </p:nvPr>
        </p:nvPicPr>
        <p:blipFill>
          <a:blip r:embed="rId2"/>
          <a:stretch>
            <a:fillRect/>
          </a:stretch>
        </p:blipFill>
        <p:spPr>
          <a:xfrm>
            <a:off x="391884" y="1930398"/>
            <a:ext cx="3196522" cy="4644575"/>
          </a:xfrm>
        </p:spPr>
      </p:pic>
      <p:pic>
        <p:nvPicPr>
          <p:cNvPr id="4" name="Slika 6">
            <a:extLst>
              <a:ext uri="{FF2B5EF4-FFF2-40B4-BE49-F238E27FC236}">
                <a16:creationId xmlns:a16="http://schemas.microsoft.com/office/drawing/2014/main" id="{618E71C4-5901-4741-A6F2-31F0776988F3}"/>
              </a:ext>
            </a:extLst>
          </p:cNvPr>
          <p:cNvPicPr>
            <a:picLocks noChangeAspect="1"/>
          </p:cNvPicPr>
          <p:nvPr/>
        </p:nvPicPr>
        <p:blipFill>
          <a:blip r:embed="rId3"/>
          <a:stretch>
            <a:fillRect/>
          </a:stretch>
        </p:blipFill>
        <p:spPr>
          <a:xfrm>
            <a:off x="4975661" y="1371600"/>
            <a:ext cx="5706834" cy="5203374"/>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5D3C09-68C7-4E4D-835B-52F4C610AA5E}"/>
              </a:ext>
            </a:extLst>
          </p:cNvPr>
          <p:cNvSpPr txBox="1">
            <a:spLocks noGrp="1"/>
          </p:cNvSpPr>
          <p:nvPr>
            <p:ph type="title"/>
          </p:nvPr>
        </p:nvSpPr>
        <p:spPr>
          <a:xfrm>
            <a:off x="677332" y="609603"/>
            <a:ext cx="10861526" cy="1320795"/>
          </a:xfrm>
        </p:spPr>
        <p:txBody>
          <a:bodyPr/>
          <a:lstStyle/>
          <a:p>
            <a:pPr lvl="0"/>
            <a:r>
              <a:rPr lang="hr-HR" sz="4000"/>
              <a:t>Suvremene CNC strojeve opslužuju roboti</a:t>
            </a:r>
          </a:p>
        </p:txBody>
      </p:sp>
      <p:pic>
        <p:nvPicPr>
          <p:cNvPr id="3" name="Rezervirano mjesto sadržaja 4">
            <a:extLst>
              <a:ext uri="{FF2B5EF4-FFF2-40B4-BE49-F238E27FC236}">
                <a16:creationId xmlns:a16="http://schemas.microsoft.com/office/drawing/2014/main" id="{3D35BE6B-3E1F-4328-B6AB-8B7B18E185CA}"/>
              </a:ext>
            </a:extLst>
          </p:cNvPr>
          <p:cNvPicPr>
            <a:picLocks noGrp="1" noChangeAspect="1"/>
          </p:cNvPicPr>
          <p:nvPr>
            <p:ph idx="1"/>
          </p:nvPr>
        </p:nvPicPr>
        <p:blipFill>
          <a:blip r:embed="rId2"/>
          <a:stretch>
            <a:fillRect/>
          </a:stretch>
        </p:blipFill>
        <p:spPr>
          <a:xfrm>
            <a:off x="677332" y="1930398"/>
            <a:ext cx="2911074" cy="4688119"/>
          </a:xfrm>
        </p:spPr>
      </p:pic>
      <p:pic>
        <p:nvPicPr>
          <p:cNvPr id="4" name="Slika 6">
            <a:extLst>
              <a:ext uri="{FF2B5EF4-FFF2-40B4-BE49-F238E27FC236}">
                <a16:creationId xmlns:a16="http://schemas.microsoft.com/office/drawing/2014/main" id="{115C14BC-C1F7-4730-B8E6-916AA7DF5B11}"/>
              </a:ext>
            </a:extLst>
          </p:cNvPr>
          <p:cNvPicPr>
            <a:picLocks noChangeAspect="1"/>
          </p:cNvPicPr>
          <p:nvPr/>
        </p:nvPicPr>
        <p:blipFill>
          <a:blip r:embed="rId3"/>
          <a:stretch>
            <a:fillRect/>
          </a:stretch>
        </p:blipFill>
        <p:spPr>
          <a:xfrm>
            <a:off x="4177390" y="1436915"/>
            <a:ext cx="3616781" cy="5181603"/>
          </a:xfrm>
          <a:prstGeom prst="rect">
            <a:avLst/>
          </a:prstGeom>
          <a:noFill/>
          <a:ln cap="flat">
            <a:noFill/>
          </a:ln>
        </p:spPr>
      </p:pic>
      <p:pic>
        <p:nvPicPr>
          <p:cNvPr id="5" name="Slika 8">
            <a:extLst>
              <a:ext uri="{FF2B5EF4-FFF2-40B4-BE49-F238E27FC236}">
                <a16:creationId xmlns:a16="http://schemas.microsoft.com/office/drawing/2014/main" id="{37DF3DB7-0208-4BDA-961C-9E01BD3544FD}"/>
              </a:ext>
            </a:extLst>
          </p:cNvPr>
          <p:cNvPicPr>
            <a:picLocks noChangeAspect="1"/>
          </p:cNvPicPr>
          <p:nvPr/>
        </p:nvPicPr>
        <p:blipFill>
          <a:blip r:embed="rId4"/>
          <a:stretch>
            <a:fillRect/>
          </a:stretch>
        </p:blipFill>
        <p:spPr>
          <a:xfrm>
            <a:off x="8383155" y="1393371"/>
            <a:ext cx="3631292" cy="5225146"/>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FA66BA-FC71-4B0F-ADE0-51F242142D47}"/>
              </a:ext>
            </a:extLst>
          </p:cNvPr>
          <p:cNvSpPr txBox="1">
            <a:spLocks noGrp="1"/>
          </p:cNvSpPr>
          <p:nvPr>
            <p:ph type="title"/>
          </p:nvPr>
        </p:nvSpPr>
        <p:spPr>
          <a:xfrm>
            <a:off x="677332" y="609603"/>
            <a:ext cx="11296954" cy="1320795"/>
          </a:xfrm>
        </p:spPr>
        <p:txBody>
          <a:bodyPr/>
          <a:lstStyle/>
          <a:p>
            <a:pPr lvl="0"/>
            <a:r>
              <a:rPr lang="hr-HR"/>
              <a:t>Za obradu se također koriste cijele linije</a:t>
            </a:r>
            <a:br>
              <a:rPr lang="hr-HR"/>
            </a:br>
            <a:r>
              <a:rPr lang="hr-HR"/>
              <a:t>od nekoliko strojeva ,a također ih opslužuju roboti</a:t>
            </a:r>
          </a:p>
        </p:txBody>
      </p:sp>
      <p:pic>
        <p:nvPicPr>
          <p:cNvPr id="3" name="Rezervirano mjesto sadržaja 6">
            <a:extLst>
              <a:ext uri="{FF2B5EF4-FFF2-40B4-BE49-F238E27FC236}">
                <a16:creationId xmlns:a16="http://schemas.microsoft.com/office/drawing/2014/main" id="{120B6536-01D3-47CB-B743-4ED9F3C2F76B}"/>
              </a:ext>
            </a:extLst>
          </p:cNvPr>
          <p:cNvPicPr>
            <a:picLocks noGrp="1" noChangeAspect="1"/>
          </p:cNvPicPr>
          <p:nvPr>
            <p:ph idx="1"/>
          </p:nvPr>
        </p:nvPicPr>
        <p:blipFill>
          <a:blip r:embed="rId2"/>
          <a:stretch>
            <a:fillRect/>
          </a:stretch>
        </p:blipFill>
        <p:spPr>
          <a:xfrm>
            <a:off x="677332" y="2276700"/>
            <a:ext cx="2911074" cy="3881435"/>
          </a:xfrm>
        </p:spPr>
      </p:pic>
      <p:pic>
        <p:nvPicPr>
          <p:cNvPr id="4" name="Slika 10">
            <a:extLst>
              <a:ext uri="{FF2B5EF4-FFF2-40B4-BE49-F238E27FC236}">
                <a16:creationId xmlns:a16="http://schemas.microsoft.com/office/drawing/2014/main" id="{CE8A49C6-E5E3-42FE-9F84-E52DFF1826FD}"/>
              </a:ext>
            </a:extLst>
          </p:cNvPr>
          <p:cNvPicPr>
            <a:picLocks noChangeAspect="1"/>
          </p:cNvPicPr>
          <p:nvPr/>
        </p:nvPicPr>
        <p:blipFill>
          <a:blip r:embed="rId3"/>
          <a:stretch>
            <a:fillRect/>
          </a:stretch>
        </p:blipFill>
        <p:spPr>
          <a:xfrm>
            <a:off x="5164366" y="2025761"/>
            <a:ext cx="6374492" cy="4383313"/>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043823-935C-4BB8-82A8-A645875FEB69}"/>
              </a:ext>
            </a:extLst>
          </p:cNvPr>
          <p:cNvSpPr txBox="1">
            <a:spLocks noGrp="1"/>
          </p:cNvSpPr>
          <p:nvPr>
            <p:ph type="title"/>
          </p:nvPr>
        </p:nvSpPr>
        <p:spPr/>
        <p:txBody>
          <a:bodyPr/>
          <a:lstStyle/>
          <a:p>
            <a:pPr lvl="0"/>
            <a:r>
              <a:rPr lang="hr-HR"/>
              <a:t>Linije  za povezivanje strojeva</a:t>
            </a:r>
          </a:p>
        </p:txBody>
      </p:sp>
      <p:pic>
        <p:nvPicPr>
          <p:cNvPr id="3" name="Rezervirano mjesto sadržaja 4">
            <a:extLst>
              <a:ext uri="{FF2B5EF4-FFF2-40B4-BE49-F238E27FC236}">
                <a16:creationId xmlns:a16="http://schemas.microsoft.com/office/drawing/2014/main" id="{C8902E80-20AE-46D9-8BB9-1786DB393BEA}"/>
              </a:ext>
            </a:extLst>
          </p:cNvPr>
          <p:cNvPicPr>
            <a:picLocks noGrp="1" noChangeAspect="1"/>
          </p:cNvPicPr>
          <p:nvPr>
            <p:ph idx="1"/>
          </p:nvPr>
        </p:nvPicPr>
        <p:blipFill>
          <a:blip r:embed="rId2"/>
          <a:stretch>
            <a:fillRect/>
          </a:stretch>
        </p:blipFill>
        <p:spPr>
          <a:xfrm>
            <a:off x="304796" y="1930398"/>
            <a:ext cx="3283610" cy="4499433"/>
          </a:xfrm>
        </p:spPr>
      </p:pic>
      <p:pic>
        <p:nvPicPr>
          <p:cNvPr id="4" name="Slika 6">
            <a:extLst>
              <a:ext uri="{FF2B5EF4-FFF2-40B4-BE49-F238E27FC236}">
                <a16:creationId xmlns:a16="http://schemas.microsoft.com/office/drawing/2014/main" id="{2D44C949-817B-4503-9EC6-E4B5EA0007FC}"/>
              </a:ext>
            </a:extLst>
          </p:cNvPr>
          <p:cNvPicPr>
            <a:picLocks noChangeAspect="1"/>
          </p:cNvPicPr>
          <p:nvPr/>
        </p:nvPicPr>
        <p:blipFill>
          <a:blip r:embed="rId3"/>
          <a:stretch>
            <a:fillRect/>
          </a:stretch>
        </p:blipFill>
        <p:spPr>
          <a:xfrm>
            <a:off x="4643112" y="1743523"/>
            <a:ext cx="5143499" cy="4873175"/>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Slika 2">
            <a:extLst>
              <a:ext uri="{FF2B5EF4-FFF2-40B4-BE49-F238E27FC236}">
                <a16:creationId xmlns:a16="http://schemas.microsoft.com/office/drawing/2014/main" id="{E595578C-6768-4D63-B885-8D6D9C5D8EE3}"/>
              </a:ext>
            </a:extLst>
          </p:cNvPr>
          <p:cNvPicPr>
            <a:picLocks noChangeAspect="1"/>
          </p:cNvPicPr>
          <p:nvPr/>
        </p:nvPicPr>
        <p:blipFill>
          <a:blip r:embed="rId2"/>
          <a:stretch>
            <a:fillRect/>
          </a:stretch>
        </p:blipFill>
        <p:spPr>
          <a:xfrm>
            <a:off x="1933315" y="1118978"/>
            <a:ext cx="5873200" cy="4776862"/>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928E53-C1BC-4E5D-83F7-014E9F95FCEA}"/>
              </a:ext>
            </a:extLst>
          </p:cNvPr>
          <p:cNvSpPr txBox="1">
            <a:spLocks noGrp="1"/>
          </p:cNvSpPr>
          <p:nvPr>
            <p:ph type="title"/>
          </p:nvPr>
        </p:nvSpPr>
        <p:spPr/>
        <p:txBody>
          <a:bodyPr/>
          <a:lstStyle/>
          <a:p>
            <a:pPr lvl="0"/>
            <a:r>
              <a:rPr lang="hr-HR"/>
              <a:t>Kada se dogodi greška sve staje</a:t>
            </a:r>
          </a:p>
        </p:txBody>
      </p:sp>
      <p:pic>
        <p:nvPicPr>
          <p:cNvPr id="3" name="Rezervirano mjesto sadržaja 4">
            <a:extLst>
              <a:ext uri="{FF2B5EF4-FFF2-40B4-BE49-F238E27FC236}">
                <a16:creationId xmlns:a16="http://schemas.microsoft.com/office/drawing/2014/main" id="{6029A1E4-B4C6-4FF1-A9D5-61D1B83A08EE}"/>
              </a:ext>
            </a:extLst>
          </p:cNvPr>
          <p:cNvPicPr>
            <a:picLocks noGrp="1" noChangeAspect="1"/>
          </p:cNvPicPr>
          <p:nvPr>
            <p:ph idx="1"/>
          </p:nvPr>
        </p:nvPicPr>
        <p:blipFill>
          <a:blip r:embed="rId2"/>
          <a:stretch>
            <a:fillRect/>
          </a:stretch>
        </p:blipFill>
        <p:spPr>
          <a:xfrm>
            <a:off x="864364" y="1826760"/>
            <a:ext cx="4781690" cy="4559527"/>
          </a:xfrm>
        </p:spPr>
      </p:pic>
      <p:sp>
        <p:nvSpPr>
          <p:cNvPr id="4" name="TekstniOkvir 5">
            <a:extLst>
              <a:ext uri="{FF2B5EF4-FFF2-40B4-BE49-F238E27FC236}">
                <a16:creationId xmlns:a16="http://schemas.microsoft.com/office/drawing/2014/main" id="{5C90D323-8F8B-46AC-952F-F84839F83E7B}"/>
              </a:ext>
            </a:extLst>
          </p:cNvPr>
          <p:cNvSpPr txBox="1"/>
          <p:nvPr/>
        </p:nvSpPr>
        <p:spPr>
          <a:xfrm>
            <a:off x="6386288" y="1567363"/>
            <a:ext cx="5471888" cy="507831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Kada se uoči greška cijela se linija zaustavlja. Robot se zaustavlja i automatski otpušta sve odljeve. Operater (čovjek ) mora otkloniti grešku i ponovo pokrenuti  liniju. Prvo stroj ,zatim robota i na kraju cijelu liniju.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BFB0DB-3F0A-4E36-B64D-70DEFDD74B14}"/>
              </a:ext>
            </a:extLst>
          </p:cNvPr>
          <p:cNvSpPr txBox="1">
            <a:spLocks noGrp="1"/>
          </p:cNvSpPr>
          <p:nvPr>
            <p:ph type="title"/>
          </p:nvPr>
        </p:nvSpPr>
        <p:spPr/>
        <p:txBody>
          <a:bodyPr/>
          <a:lstStyle/>
          <a:p>
            <a:pPr lvl="0"/>
            <a:r>
              <a:rPr lang="hr-HR"/>
              <a:t>Kontrola gotovih proizvoda</a:t>
            </a:r>
          </a:p>
        </p:txBody>
      </p:sp>
      <p:pic>
        <p:nvPicPr>
          <p:cNvPr id="3" name="Rezervirano mjesto sadržaja 4">
            <a:extLst>
              <a:ext uri="{FF2B5EF4-FFF2-40B4-BE49-F238E27FC236}">
                <a16:creationId xmlns:a16="http://schemas.microsoft.com/office/drawing/2014/main" id="{2CD2631A-CC4C-4990-9A53-19C1E0D6CE60}"/>
              </a:ext>
            </a:extLst>
          </p:cNvPr>
          <p:cNvPicPr>
            <a:picLocks noGrp="1" noChangeAspect="1"/>
          </p:cNvPicPr>
          <p:nvPr>
            <p:ph idx="1"/>
          </p:nvPr>
        </p:nvPicPr>
        <p:blipFill>
          <a:blip r:embed="rId2"/>
          <a:stretch>
            <a:fillRect/>
          </a:stretch>
        </p:blipFill>
        <p:spPr>
          <a:xfrm>
            <a:off x="428935" y="1349828"/>
            <a:ext cx="3939866" cy="5297713"/>
          </a:xfrm>
        </p:spPr>
      </p:pic>
      <p:sp>
        <p:nvSpPr>
          <p:cNvPr id="4" name="TekstniOkvir 5">
            <a:extLst>
              <a:ext uri="{FF2B5EF4-FFF2-40B4-BE49-F238E27FC236}">
                <a16:creationId xmlns:a16="http://schemas.microsoft.com/office/drawing/2014/main" id="{CD1AC695-657B-4971-9E07-DB34CBB614E5}"/>
              </a:ext>
            </a:extLst>
          </p:cNvPr>
          <p:cNvSpPr txBox="1"/>
          <p:nvPr/>
        </p:nvSpPr>
        <p:spPr>
          <a:xfrm>
            <a:off x="4992916" y="1669145"/>
            <a:ext cx="6662053" cy="37856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4000" b="0" i="0" u="none" strike="noStrike" kern="1200" cap="none" spc="0" baseline="0">
                <a:solidFill>
                  <a:srgbClr val="000000"/>
                </a:solidFill>
                <a:uFillTx/>
                <a:latin typeface="Calibri"/>
              </a:rPr>
              <a:t>Odvija se također pomoću suvremenih CNC mjernih uređaja (strojeva). Provjerava se svaki gotovi proizvod. To govori da je kontrola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4000" b="0" i="0" u="none" strike="noStrike" kern="1200" cap="none" spc="0" baseline="0">
                <a:solidFill>
                  <a:srgbClr val="000000"/>
                </a:solidFill>
                <a:uFillTx/>
                <a:latin typeface="Calibri"/>
              </a:rPr>
              <a:t>Gotovih proizvoda 100 %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6BEFC7-D8AD-4889-AB72-972358A0996B}"/>
              </a:ext>
            </a:extLst>
          </p:cNvPr>
          <p:cNvSpPr txBox="1">
            <a:spLocks noGrp="1"/>
          </p:cNvSpPr>
          <p:nvPr>
            <p:ph type="title"/>
          </p:nvPr>
        </p:nvSpPr>
        <p:spPr/>
        <p:txBody>
          <a:bodyPr/>
          <a:lstStyle/>
          <a:p>
            <a:pPr lvl="0"/>
            <a:r>
              <a:rPr lang="hr-HR"/>
              <a:t>Nakon sve ove tehnologije dio kontrole se na kraju obavlja ručno </a:t>
            </a:r>
          </a:p>
        </p:txBody>
      </p:sp>
      <p:pic>
        <p:nvPicPr>
          <p:cNvPr id="3" name="Rezervirano mjesto sadržaja 4">
            <a:extLst>
              <a:ext uri="{FF2B5EF4-FFF2-40B4-BE49-F238E27FC236}">
                <a16:creationId xmlns:a16="http://schemas.microsoft.com/office/drawing/2014/main" id="{30376142-A7FA-4276-A098-75E6C7D7AD6E}"/>
              </a:ext>
            </a:extLst>
          </p:cNvPr>
          <p:cNvPicPr>
            <a:picLocks noGrp="1" noChangeAspect="1"/>
          </p:cNvPicPr>
          <p:nvPr>
            <p:ph idx="1"/>
          </p:nvPr>
        </p:nvPicPr>
        <p:blipFill>
          <a:blip r:embed="rId3"/>
          <a:stretch>
            <a:fillRect/>
          </a:stretch>
        </p:blipFill>
        <p:spPr>
          <a:xfrm>
            <a:off x="5625050" y="2508930"/>
            <a:ext cx="2911074" cy="3881435"/>
          </a:xfrm>
        </p:spPr>
      </p:pic>
      <p:pic>
        <p:nvPicPr>
          <p:cNvPr id="4" name="Slika 6">
            <a:extLst>
              <a:ext uri="{FF2B5EF4-FFF2-40B4-BE49-F238E27FC236}">
                <a16:creationId xmlns:a16="http://schemas.microsoft.com/office/drawing/2014/main" id="{11705C2F-1DA3-43F0-89EA-B03F22702935}"/>
              </a:ext>
            </a:extLst>
          </p:cNvPr>
          <p:cNvPicPr>
            <a:picLocks noChangeAspect="1"/>
          </p:cNvPicPr>
          <p:nvPr/>
        </p:nvPicPr>
        <p:blipFill>
          <a:blip r:embed="rId4"/>
          <a:stretch>
            <a:fillRect/>
          </a:stretch>
        </p:blipFill>
        <p:spPr>
          <a:xfrm>
            <a:off x="127906" y="2133596"/>
            <a:ext cx="5143499" cy="4466706"/>
          </a:xfrm>
          <a:prstGeom prst="rect">
            <a:avLst/>
          </a:prstGeom>
          <a:noFill/>
          <a:ln cap="flat">
            <a:noFill/>
          </a:ln>
        </p:spPr>
      </p:pic>
      <p:sp>
        <p:nvSpPr>
          <p:cNvPr id="5" name="TekstniOkvir 7">
            <a:extLst>
              <a:ext uri="{FF2B5EF4-FFF2-40B4-BE49-F238E27FC236}">
                <a16:creationId xmlns:a16="http://schemas.microsoft.com/office/drawing/2014/main" id="{1A91D7E7-E799-4B41-AAA9-07E8B15713E0}"/>
              </a:ext>
            </a:extLst>
          </p:cNvPr>
          <p:cNvSpPr txBox="1"/>
          <p:nvPr/>
        </p:nvSpPr>
        <p:spPr>
          <a:xfrm>
            <a:off x="8977743" y="1778919"/>
            <a:ext cx="2909456" cy="440120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4000" b="0" i="0" u="none" strike="noStrike" kern="1200" cap="none" spc="0" baseline="0">
                <a:solidFill>
                  <a:srgbClr val="000000"/>
                </a:solidFill>
                <a:uFillTx/>
                <a:latin typeface="Calibri"/>
              </a:rPr>
              <a:t>Čovjek mora iza stroja svaki proizvod uzeti u ruke i vizualno pogledati.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C9CC6E-56DC-421A-BAEB-6A48D2AE47CF}"/>
              </a:ext>
            </a:extLst>
          </p:cNvPr>
          <p:cNvSpPr txBox="1">
            <a:spLocks noGrp="1"/>
          </p:cNvSpPr>
          <p:nvPr>
            <p:ph type="title"/>
          </p:nvPr>
        </p:nvSpPr>
        <p:spPr/>
        <p:txBody>
          <a:bodyPr/>
          <a:lstStyle/>
          <a:p>
            <a:pPr lvl="0"/>
            <a:r>
              <a:rPr lang="hr-HR"/>
              <a:t>Pakiranje i otpremanje</a:t>
            </a:r>
          </a:p>
        </p:txBody>
      </p:sp>
      <p:pic>
        <p:nvPicPr>
          <p:cNvPr id="3" name="Rezervirano mjesto sadržaja 4">
            <a:extLst>
              <a:ext uri="{FF2B5EF4-FFF2-40B4-BE49-F238E27FC236}">
                <a16:creationId xmlns:a16="http://schemas.microsoft.com/office/drawing/2014/main" id="{EDC48470-6DEA-4A6B-AF2C-49AF7C48B870}"/>
              </a:ext>
            </a:extLst>
          </p:cNvPr>
          <p:cNvPicPr>
            <a:picLocks noGrp="1" noChangeAspect="1"/>
          </p:cNvPicPr>
          <p:nvPr>
            <p:ph idx="1"/>
          </p:nvPr>
        </p:nvPicPr>
        <p:blipFill>
          <a:blip r:embed="rId2"/>
          <a:stretch>
            <a:fillRect/>
          </a:stretch>
        </p:blipFill>
        <p:spPr>
          <a:xfrm>
            <a:off x="290285" y="1451427"/>
            <a:ext cx="5413824" cy="5210626"/>
          </a:xfrm>
        </p:spPr>
      </p:pic>
      <p:sp>
        <p:nvSpPr>
          <p:cNvPr id="4" name="TekstniOkvir 5">
            <a:extLst>
              <a:ext uri="{FF2B5EF4-FFF2-40B4-BE49-F238E27FC236}">
                <a16:creationId xmlns:a16="http://schemas.microsoft.com/office/drawing/2014/main" id="{F8A95107-3D82-4300-B05D-2CC05513ED10}"/>
              </a:ext>
            </a:extLst>
          </p:cNvPr>
          <p:cNvSpPr txBox="1"/>
          <p:nvPr/>
        </p:nvSpPr>
        <p:spPr>
          <a:xfrm>
            <a:off x="6487256" y="2471696"/>
            <a:ext cx="5573487" cy="31700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4000" b="0" i="0" u="none" strike="noStrike" kern="1200" cap="none" spc="0" baseline="0">
                <a:solidFill>
                  <a:srgbClr val="000000"/>
                </a:solidFill>
                <a:uFillTx/>
                <a:latin typeface="Calibri"/>
              </a:rPr>
              <a:t>Gotovi, provjereni proizvodi se slažu na palete u odgovarajuću ambalažu i dostavljaju kupcu.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BC2898-FC30-46E1-B2F3-AE8A58962B7E}"/>
              </a:ext>
            </a:extLst>
          </p:cNvPr>
          <p:cNvSpPr txBox="1">
            <a:spLocks noGrp="1"/>
          </p:cNvSpPr>
          <p:nvPr>
            <p:ph type="title"/>
          </p:nvPr>
        </p:nvSpPr>
        <p:spPr>
          <a:xfrm>
            <a:off x="31473" y="275252"/>
            <a:ext cx="8131622" cy="1320795"/>
          </a:xfrm>
        </p:spPr>
        <p:txBody>
          <a:bodyPr/>
          <a:lstStyle/>
          <a:p>
            <a:pPr lvl="0"/>
            <a:r>
              <a:rPr lang="hr-HR"/>
              <a:t>Zbrinjavanje sitnih čestica materijala</a:t>
            </a:r>
          </a:p>
        </p:txBody>
      </p:sp>
      <p:pic>
        <p:nvPicPr>
          <p:cNvPr id="3" name="Rezervirano mjesto sadržaja 4">
            <a:extLst>
              <a:ext uri="{FF2B5EF4-FFF2-40B4-BE49-F238E27FC236}">
                <a16:creationId xmlns:a16="http://schemas.microsoft.com/office/drawing/2014/main" id="{E4E2669D-A676-4976-BD39-ACDE90A4E008}"/>
              </a:ext>
            </a:extLst>
          </p:cNvPr>
          <p:cNvPicPr>
            <a:picLocks noGrp="1" noChangeAspect="1"/>
          </p:cNvPicPr>
          <p:nvPr>
            <p:ph idx="1"/>
          </p:nvPr>
        </p:nvPicPr>
        <p:blipFill>
          <a:blip r:embed="rId3"/>
          <a:stretch>
            <a:fillRect/>
          </a:stretch>
        </p:blipFill>
        <p:spPr>
          <a:xfrm>
            <a:off x="478020" y="1463040"/>
            <a:ext cx="3528715" cy="5220391"/>
          </a:xfrm>
        </p:spPr>
      </p:pic>
      <p:pic>
        <p:nvPicPr>
          <p:cNvPr id="4" name="Slika 6">
            <a:extLst>
              <a:ext uri="{FF2B5EF4-FFF2-40B4-BE49-F238E27FC236}">
                <a16:creationId xmlns:a16="http://schemas.microsoft.com/office/drawing/2014/main" id="{E367B3AC-4A77-4886-A2D2-AD62969BF5D8}"/>
              </a:ext>
            </a:extLst>
          </p:cNvPr>
          <p:cNvPicPr>
            <a:picLocks noChangeAspect="1"/>
          </p:cNvPicPr>
          <p:nvPr/>
        </p:nvPicPr>
        <p:blipFill>
          <a:blip r:embed="rId4"/>
          <a:stretch>
            <a:fillRect/>
          </a:stretch>
        </p:blipFill>
        <p:spPr>
          <a:xfrm>
            <a:off x="4329812" y="1375760"/>
            <a:ext cx="3700284" cy="5394960"/>
          </a:xfrm>
          <a:prstGeom prst="rect">
            <a:avLst/>
          </a:prstGeom>
          <a:noFill/>
          <a:ln cap="flat">
            <a:noFill/>
          </a:ln>
        </p:spPr>
      </p:pic>
      <p:sp>
        <p:nvSpPr>
          <p:cNvPr id="5" name="TekstniOkvir 7">
            <a:extLst>
              <a:ext uri="{FF2B5EF4-FFF2-40B4-BE49-F238E27FC236}">
                <a16:creationId xmlns:a16="http://schemas.microsoft.com/office/drawing/2014/main" id="{0B674466-2619-4580-A69C-27F32AA3AF6E}"/>
              </a:ext>
            </a:extLst>
          </p:cNvPr>
          <p:cNvSpPr txBox="1"/>
          <p:nvPr/>
        </p:nvSpPr>
        <p:spPr>
          <a:xfrm>
            <a:off x="8255194" y="30412"/>
            <a:ext cx="3747915" cy="61863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Sitne čestice ma-terijala se dodatno odvajaju od rashla-dnog sredstva 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prešaju. Odlažu se u velike vreće 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odvoze u tvornicu ta topljenje. Nakon čega se u obliku poluga ponovo vraćaju</a:t>
            </a:r>
            <a:r>
              <a:rPr lang="hr-HR" sz="1800" b="0" i="0" u="none" strike="noStrike" kern="1200" cap="none" spc="0" baseline="0">
                <a:solidFill>
                  <a:srgbClr val="000000"/>
                </a:solidFill>
                <a:uFillTx/>
                <a:latin typeface="Calibri"/>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3F9650F5-92BC-4562-A3D1-78D723B68FBB}"/>
              </a:ext>
            </a:extLst>
          </p:cNvPr>
          <p:cNvSpPr txBox="1"/>
          <p:nvPr/>
        </p:nvSpPr>
        <p:spPr>
          <a:xfrm>
            <a:off x="1745671" y="1479663"/>
            <a:ext cx="9925400" cy="21236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6000" b="0" i="0" u="none" strike="noStrike" kern="1200" cap="none" spc="0" baseline="0">
                <a:solidFill>
                  <a:srgbClr val="000000"/>
                </a:solidFill>
                <a:uFillTx/>
                <a:latin typeface="Calibri"/>
              </a:rPr>
              <a:t>Hvala na pozornosti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Calibri"/>
            </a:endParaRPr>
          </a:p>
        </p:txBody>
      </p:sp>
      <p:sp>
        <p:nvSpPr>
          <p:cNvPr id="3" name="TekstniOkvir 2">
            <a:extLst>
              <a:ext uri="{FF2B5EF4-FFF2-40B4-BE49-F238E27FC236}">
                <a16:creationId xmlns:a16="http://schemas.microsoft.com/office/drawing/2014/main" id="{E9F92F60-0213-4C31-96FC-EC1DD6A41B22}"/>
              </a:ext>
            </a:extLst>
          </p:cNvPr>
          <p:cNvSpPr txBox="1"/>
          <p:nvPr/>
        </p:nvSpPr>
        <p:spPr>
          <a:xfrm>
            <a:off x="6101544" y="4937760"/>
            <a:ext cx="5569528"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4000" b="0" i="0" u="none" strike="noStrike" kern="1200" cap="none" spc="0" baseline="0">
                <a:solidFill>
                  <a:srgbClr val="000000"/>
                </a:solidFill>
                <a:uFillTx/>
                <a:latin typeface="Calibri"/>
              </a:rPr>
              <a:t>Suradnik u nastavi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4000" b="0" i="0" u="none" strike="noStrike" kern="1200" cap="none" spc="0" baseline="0">
                <a:solidFill>
                  <a:srgbClr val="000000"/>
                </a:solidFill>
                <a:uFillTx/>
                <a:latin typeface="Calibri"/>
              </a:rPr>
              <a:t>                    Darko Mlakar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7896C63D-59C6-41F1-9234-4D09B45F98F4}"/>
              </a:ext>
            </a:extLst>
          </p:cNvPr>
          <p:cNvSpPr/>
          <p:nvPr/>
        </p:nvSpPr>
        <p:spPr>
          <a:xfrm>
            <a:off x="532263" y="617896"/>
            <a:ext cx="11000094" cy="52937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Trebuchet MS"/>
              </a:rPr>
              <a:t>Uspješan primjer industrijske proizvodnje u tvornici koja proizvodi dijelove i opremu za automobilsku industriju. Benkovački pogon grupe LTH zajedno sa slovenskim već je 15 godina na međunarodnom tržištu. Tvrtka LTH Metalni lijev osnovana je 1980. godine, te je od 1999. godine sastavni dio grupacije LTH Castings. Oslanajući se na tradicionalno industrijsko okruženje zajedno s jakom sinergijom unutar grupacije, tvrtka LTH Metalni lijev nudi široki asortiman gotovih proizvoda.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32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8731B141-AEB1-4108-A30E-D283342CA988}"/>
              </a:ext>
            </a:extLst>
          </p:cNvPr>
          <p:cNvSpPr/>
          <p:nvPr/>
        </p:nvSpPr>
        <p:spPr>
          <a:xfrm>
            <a:off x="846158" y="420761"/>
            <a:ext cx="8393369" cy="840230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Trebuchet MS"/>
              </a:rPr>
              <a:t>Koristeći potpuno automatizirane lijevačke strojeve, obradne centre i namjenske strojeve tvrtka proizvodi anti-vibracijske, kočione sisteme, te komponente poput kućišta vodenih pumpi za potrebe auto-industrije. Koristeći LEAN strukturu, tvrtka je osobito troškovno efikasna obzirom na veliki obujam proizvodnje, navedeno je na mrežnim stranicama tvrtke.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36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3C8C52-24EC-4A87-99B9-297DE134EEDC}"/>
              </a:ext>
            </a:extLst>
          </p:cNvPr>
          <p:cNvSpPr txBox="1">
            <a:spLocks noGrp="1"/>
          </p:cNvSpPr>
          <p:nvPr>
            <p:ph type="title"/>
          </p:nvPr>
        </p:nvSpPr>
        <p:spPr/>
        <p:txBody>
          <a:bodyPr/>
          <a:lstStyle/>
          <a:p>
            <a:pPr lvl="0"/>
            <a:r>
              <a:rPr lang="hr-HR"/>
              <a:t>Dolazak na parkiralište tvrtke</a:t>
            </a:r>
          </a:p>
        </p:txBody>
      </p:sp>
      <p:pic>
        <p:nvPicPr>
          <p:cNvPr id="3" name="Rezervirano mjesto sadržaja 4">
            <a:extLst>
              <a:ext uri="{FF2B5EF4-FFF2-40B4-BE49-F238E27FC236}">
                <a16:creationId xmlns:a16="http://schemas.microsoft.com/office/drawing/2014/main" id="{D8EE460E-768E-4511-BEFE-B859A0456A76}"/>
              </a:ext>
            </a:extLst>
          </p:cNvPr>
          <p:cNvPicPr>
            <a:picLocks noGrp="1" noChangeAspect="1"/>
          </p:cNvPicPr>
          <p:nvPr>
            <p:ph idx="1"/>
          </p:nvPr>
        </p:nvPicPr>
        <p:blipFill>
          <a:blip r:embed="rId2"/>
          <a:stretch>
            <a:fillRect/>
          </a:stretch>
        </p:blipFill>
        <p:spPr>
          <a:xfrm>
            <a:off x="477033" y="2174232"/>
            <a:ext cx="2911074" cy="3881435"/>
          </a:xfrm>
        </p:spPr>
      </p:pic>
      <p:pic>
        <p:nvPicPr>
          <p:cNvPr id="4" name="Slika 6">
            <a:extLst>
              <a:ext uri="{FF2B5EF4-FFF2-40B4-BE49-F238E27FC236}">
                <a16:creationId xmlns:a16="http://schemas.microsoft.com/office/drawing/2014/main" id="{B8BC00B6-C4F2-4A4F-A2E9-A9502DEA94F1}"/>
              </a:ext>
            </a:extLst>
          </p:cNvPr>
          <p:cNvPicPr>
            <a:picLocks noChangeAspect="1"/>
          </p:cNvPicPr>
          <p:nvPr/>
        </p:nvPicPr>
        <p:blipFill>
          <a:blip r:embed="rId3"/>
          <a:stretch>
            <a:fillRect/>
          </a:stretch>
        </p:blipFill>
        <p:spPr>
          <a:xfrm>
            <a:off x="3548420" y="1781187"/>
            <a:ext cx="3794074" cy="4667536"/>
          </a:xfrm>
          <a:prstGeom prst="rect">
            <a:avLst/>
          </a:prstGeom>
          <a:noFill/>
          <a:ln cap="flat">
            <a:noFill/>
          </a:ln>
        </p:spPr>
      </p:pic>
      <p:pic>
        <p:nvPicPr>
          <p:cNvPr id="5" name="Slika 8">
            <a:extLst>
              <a:ext uri="{FF2B5EF4-FFF2-40B4-BE49-F238E27FC236}">
                <a16:creationId xmlns:a16="http://schemas.microsoft.com/office/drawing/2014/main" id="{107DE14E-E224-495F-B1D1-287794BAF922}"/>
              </a:ext>
            </a:extLst>
          </p:cNvPr>
          <p:cNvPicPr>
            <a:picLocks noChangeAspect="1"/>
          </p:cNvPicPr>
          <p:nvPr/>
        </p:nvPicPr>
        <p:blipFill>
          <a:blip r:embed="rId4"/>
          <a:stretch>
            <a:fillRect/>
          </a:stretch>
        </p:blipFill>
        <p:spPr>
          <a:xfrm>
            <a:off x="7884944" y="1207218"/>
            <a:ext cx="3492121" cy="5241496"/>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5C4059-CC23-4B8A-857E-667638D75646}"/>
              </a:ext>
            </a:extLst>
          </p:cNvPr>
          <p:cNvSpPr txBox="1">
            <a:spLocks noGrp="1"/>
          </p:cNvSpPr>
          <p:nvPr>
            <p:ph type="title"/>
          </p:nvPr>
        </p:nvSpPr>
        <p:spPr/>
        <p:txBody>
          <a:bodyPr/>
          <a:lstStyle/>
          <a:p>
            <a:pPr lvl="0"/>
            <a:r>
              <a:rPr lang="hr-HR"/>
              <a:t>Razgovor sa inžinjerom prije      razgledavanja</a:t>
            </a:r>
          </a:p>
        </p:txBody>
      </p:sp>
      <p:pic>
        <p:nvPicPr>
          <p:cNvPr id="3" name="Rezervirano mjesto sadržaja 4">
            <a:extLst>
              <a:ext uri="{FF2B5EF4-FFF2-40B4-BE49-F238E27FC236}">
                <a16:creationId xmlns:a16="http://schemas.microsoft.com/office/drawing/2014/main" id="{932A7C74-C8EA-4E17-BAFB-6B786248865C}"/>
              </a:ext>
            </a:extLst>
          </p:cNvPr>
          <p:cNvPicPr>
            <a:picLocks noGrp="1" noChangeAspect="1"/>
          </p:cNvPicPr>
          <p:nvPr>
            <p:ph idx="1"/>
          </p:nvPr>
        </p:nvPicPr>
        <p:blipFill>
          <a:blip r:embed="rId2"/>
          <a:stretch>
            <a:fillRect/>
          </a:stretch>
        </p:blipFill>
        <p:spPr>
          <a:xfrm>
            <a:off x="1142890" y="2477447"/>
            <a:ext cx="2971425" cy="3657142"/>
          </a:xfrm>
        </p:spPr>
      </p:pic>
      <p:pic>
        <p:nvPicPr>
          <p:cNvPr id="4" name="Slika 6">
            <a:extLst>
              <a:ext uri="{FF2B5EF4-FFF2-40B4-BE49-F238E27FC236}">
                <a16:creationId xmlns:a16="http://schemas.microsoft.com/office/drawing/2014/main" id="{0C05890F-2637-4D33-93E1-A98A357E87B5}"/>
              </a:ext>
            </a:extLst>
          </p:cNvPr>
          <p:cNvPicPr>
            <a:picLocks noChangeAspect="1"/>
          </p:cNvPicPr>
          <p:nvPr/>
        </p:nvPicPr>
        <p:blipFill>
          <a:blip r:embed="rId3"/>
          <a:stretch>
            <a:fillRect/>
          </a:stretch>
        </p:blipFill>
        <p:spPr>
          <a:xfrm>
            <a:off x="5435906" y="1713823"/>
            <a:ext cx="3838093" cy="2857143"/>
          </a:xfrm>
          <a:prstGeom prst="rect">
            <a:avLst/>
          </a:prstGeom>
          <a:noFill/>
          <a:ln cap="flat">
            <a:noFill/>
          </a:ln>
        </p:spPr>
      </p:pic>
      <p:sp>
        <p:nvSpPr>
          <p:cNvPr id="5" name="TekstniOkvir 8">
            <a:extLst>
              <a:ext uri="{FF2B5EF4-FFF2-40B4-BE49-F238E27FC236}">
                <a16:creationId xmlns:a16="http://schemas.microsoft.com/office/drawing/2014/main" id="{31E65149-F86E-4EEC-BEAE-F0363E5F4318}"/>
              </a:ext>
            </a:extLst>
          </p:cNvPr>
          <p:cNvSpPr txBox="1"/>
          <p:nvPr/>
        </p:nvSpPr>
        <p:spPr>
          <a:xfrm>
            <a:off x="4694831" y="5490523"/>
            <a:ext cx="6550926"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800" b="0" i="0" u="none" strike="noStrike" kern="1200" cap="none" spc="0" baseline="0">
                <a:solidFill>
                  <a:srgbClr val="000000"/>
                </a:solidFill>
                <a:uFillTx/>
                <a:latin typeface="Trebuchet MS"/>
              </a:rPr>
              <a:t>Zaštitna odječa je neophodna,kao i zaštitne naočale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15C0F2-029B-4252-8C88-BA43210B2179}"/>
              </a:ext>
            </a:extLst>
          </p:cNvPr>
          <p:cNvSpPr txBox="1">
            <a:spLocks noGrp="1"/>
          </p:cNvSpPr>
          <p:nvPr>
            <p:ph type="title"/>
          </p:nvPr>
        </p:nvSpPr>
        <p:spPr/>
        <p:txBody>
          <a:bodyPr/>
          <a:lstStyle/>
          <a:p>
            <a:pPr lvl="0"/>
            <a:r>
              <a:rPr lang="hr-HR"/>
              <a:t>Odlazak do peći za taljenje </a:t>
            </a:r>
          </a:p>
        </p:txBody>
      </p:sp>
      <p:pic>
        <p:nvPicPr>
          <p:cNvPr id="3" name="Rezervirano mjesto sadržaja 4">
            <a:extLst>
              <a:ext uri="{FF2B5EF4-FFF2-40B4-BE49-F238E27FC236}">
                <a16:creationId xmlns:a16="http://schemas.microsoft.com/office/drawing/2014/main" id="{037DF036-7A0E-4C45-84B4-44F27B6007F3}"/>
              </a:ext>
            </a:extLst>
          </p:cNvPr>
          <p:cNvPicPr>
            <a:picLocks noGrp="1" noChangeAspect="1"/>
          </p:cNvPicPr>
          <p:nvPr>
            <p:ph idx="1"/>
          </p:nvPr>
        </p:nvPicPr>
        <p:blipFill>
          <a:blip r:embed="rId2"/>
          <a:stretch>
            <a:fillRect/>
          </a:stretch>
        </p:blipFill>
        <p:spPr>
          <a:xfrm>
            <a:off x="677332" y="1833042"/>
            <a:ext cx="3715655" cy="3881435"/>
          </a:xfrm>
        </p:spPr>
      </p:pic>
      <p:sp>
        <p:nvSpPr>
          <p:cNvPr id="4" name="TekstniOkvir 5">
            <a:extLst>
              <a:ext uri="{FF2B5EF4-FFF2-40B4-BE49-F238E27FC236}">
                <a16:creationId xmlns:a16="http://schemas.microsoft.com/office/drawing/2014/main" id="{0785D43D-CABA-473D-906A-6459FBB287AE}"/>
              </a:ext>
            </a:extLst>
          </p:cNvPr>
          <p:cNvSpPr txBox="1"/>
          <p:nvPr/>
        </p:nvSpPr>
        <p:spPr>
          <a:xfrm>
            <a:off x="5172504" y="2074462"/>
            <a:ext cx="5404515" cy="507831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Trebuchet MS"/>
              </a:rPr>
              <a:t>Otvaranje i punjenje. Peći se zagrijavaju na preko 700 stupnjeva kako bi se legure  aluminija kojima se puni mogle rastaliti.</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36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r-HR" sz="1800" b="0" i="0" u="none" strike="noStrike" kern="1200" cap="none" spc="0" baseline="0">
              <a:solidFill>
                <a:srgbClr val="000000"/>
              </a:solidFill>
              <a:uFillTx/>
              <a:latin typeface="Trebuchet MS"/>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1800" b="0" i="0" u="none" strike="noStrike" kern="1200" cap="none" spc="0" baseline="0">
                <a:solidFill>
                  <a:srgbClr val="000000"/>
                </a:solidFill>
                <a:uFillTx/>
                <a:latin typeface="Trebuchet M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FB1E20-372C-4FD6-B41B-B309B41FA2FE}"/>
              </a:ext>
            </a:extLst>
          </p:cNvPr>
          <p:cNvSpPr txBox="1">
            <a:spLocks noGrp="1"/>
          </p:cNvSpPr>
          <p:nvPr>
            <p:ph type="title"/>
          </p:nvPr>
        </p:nvSpPr>
        <p:spPr/>
        <p:txBody>
          <a:bodyPr/>
          <a:lstStyle/>
          <a:p>
            <a:pPr lvl="0"/>
            <a:r>
              <a:rPr lang="hr-HR"/>
              <a:t>Nadopunjavanje peći</a:t>
            </a:r>
          </a:p>
        </p:txBody>
      </p:sp>
      <p:pic>
        <p:nvPicPr>
          <p:cNvPr id="3" name="Rezervirano mjesto sadržaja 4">
            <a:extLst>
              <a:ext uri="{FF2B5EF4-FFF2-40B4-BE49-F238E27FC236}">
                <a16:creationId xmlns:a16="http://schemas.microsoft.com/office/drawing/2014/main" id="{BABAAB73-9EF9-4746-94F7-7F96C75C08D7}"/>
              </a:ext>
            </a:extLst>
          </p:cNvPr>
          <p:cNvPicPr>
            <a:picLocks noGrp="1" noChangeAspect="1"/>
          </p:cNvPicPr>
          <p:nvPr>
            <p:ph idx="1"/>
          </p:nvPr>
        </p:nvPicPr>
        <p:blipFill>
          <a:blip r:embed="rId2"/>
          <a:stretch>
            <a:fillRect/>
          </a:stretch>
        </p:blipFill>
        <p:spPr>
          <a:xfrm>
            <a:off x="522515" y="1335316"/>
            <a:ext cx="4223659" cy="5341257"/>
          </a:xfrm>
        </p:spPr>
      </p:pic>
      <p:sp>
        <p:nvSpPr>
          <p:cNvPr id="4" name="TekstniOkvir 5">
            <a:extLst>
              <a:ext uri="{FF2B5EF4-FFF2-40B4-BE49-F238E27FC236}">
                <a16:creationId xmlns:a16="http://schemas.microsoft.com/office/drawing/2014/main" id="{EB8ED43C-5B03-4A13-967A-30346B48EBEB}"/>
              </a:ext>
            </a:extLst>
          </p:cNvPr>
          <p:cNvSpPr txBox="1"/>
          <p:nvPr/>
        </p:nvSpPr>
        <p:spPr>
          <a:xfrm>
            <a:off x="5326745" y="1930398"/>
            <a:ext cx="5355768" cy="35394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200" b="0" i="0" u="none" strike="noStrike" kern="1200" cap="none" spc="0" baseline="0">
                <a:solidFill>
                  <a:srgbClr val="000000"/>
                </a:solidFill>
                <a:uFillTx/>
                <a:latin typeface="Calibri"/>
              </a:rPr>
              <a:t>Pomoću transportera se peć nadopunjava nekoliko puta unutar jedne smjene. U peć se ubacuje aluminijska legura u polugama , ostaci od  odljeva i odljevi koji nisu dobro odliveni u omjeru 40 % : 55 %  : 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152C91-0D4C-48F6-9855-0DD86200E912}"/>
              </a:ext>
            </a:extLst>
          </p:cNvPr>
          <p:cNvSpPr txBox="1">
            <a:spLocks noGrp="1"/>
          </p:cNvSpPr>
          <p:nvPr>
            <p:ph type="title"/>
          </p:nvPr>
        </p:nvSpPr>
        <p:spPr/>
        <p:txBody>
          <a:bodyPr/>
          <a:lstStyle/>
          <a:p>
            <a:pPr lvl="0"/>
            <a:r>
              <a:rPr lang="hr-HR"/>
              <a:t>Istakanje tekuće legure iz peći</a:t>
            </a:r>
          </a:p>
        </p:txBody>
      </p:sp>
      <p:pic>
        <p:nvPicPr>
          <p:cNvPr id="3" name="Rezervirano mjesto sadržaja 4">
            <a:extLst>
              <a:ext uri="{FF2B5EF4-FFF2-40B4-BE49-F238E27FC236}">
                <a16:creationId xmlns:a16="http://schemas.microsoft.com/office/drawing/2014/main" id="{3CDEA573-B580-43AE-9DE1-4D60D83199DB}"/>
              </a:ext>
            </a:extLst>
          </p:cNvPr>
          <p:cNvPicPr>
            <a:picLocks noGrp="1" noChangeAspect="1"/>
          </p:cNvPicPr>
          <p:nvPr>
            <p:ph idx="1"/>
          </p:nvPr>
        </p:nvPicPr>
        <p:blipFill>
          <a:blip r:embed="rId2"/>
          <a:stretch>
            <a:fillRect/>
          </a:stretch>
        </p:blipFill>
        <p:spPr>
          <a:xfrm>
            <a:off x="486991" y="1434876"/>
            <a:ext cx="5652546" cy="5169121"/>
          </a:xfrm>
        </p:spPr>
      </p:pic>
      <p:sp>
        <p:nvSpPr>
          <p:cNvPr id="4" name="TekstniOkvir 5">
            <a:extLst>
              <a:ext uri="{FF2B5EF4-FFF2-40B4-BE49-F238E27FC236}">
                <a16:creationId xmlns:a16="http://schemas.microsoft.com/office/drawing/2014/main" id="{0DEEA299-B063-4FEA-8B64-F55EC5517769}"/>
              </a:ext>
            </a:extLst>
          </p:cNvPr>
          <p:cNvSpPr txBox="1"/>
          <p:nvPr/>
        </p:nvSpPr>
        <p:spPr>
          <a:xfrm>
            <a:off x="6603997" y="1785256"/>
            <a:ext cx="4630055"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3600" b="0" i="0" u="none" strike="noStrike" kern="1200" cap="none" spc="0" baseline="0">
                <a:solidFill>
                  <a:srgbClr val="000000"/>
                </a:solidFill>
                <a:uFillTx/>
                <a:latin typeface="Calibri"/>
              </a:rPr>
              <a:t>Legura se iz peći ispušta u lonce (posude u kojima se tekuća legura dalje transportira do sledećih faza  proizvodnje gotovih odljeva ).</a:t>
            </a:r>
          </a:p>
        </p:txBody>
      </p:sp>
    </p:spTree>
  </p:cSld>
  <p:clrMapOvr>
    <a:masterClrMapping/>
  </p:clrMapOvr>
</p:sld>
</file>

<file path=ppt/theme/theme1.xml><?xml version="1.0" encoding="utf-8"?>
<a:theme xmlns:a="http://schemas.openxmlformats.org/drawingml/2006/main" name="Fas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TotalTime>
  <Words>568</Words>
  <Application>Microsoft Office PowerPoint</Application>
  <PresentationFormat>Široki zaslon</PresentationFormat>
  <Paragraphs>64</Paragraphs>
  <Slides>25</Slides>
  <Notes>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25</vt:i4>
      </vt:variant>
    </vt:vector>
  </HeadingPairs>
  <TitlesOfParts>
    <vt:vector size="30" baseType="lpstr">
      <vt:lpstr>Arial</vt:lpstr>
      <vt:lpstr>Calibri</vt:lpstr>
      <vt:lpstr>Trebuchet MS</vt:lpstr>
      <vt:lpstr>Wingdings 3</vt:lpstr>
      <vt:lpstr>Faseta</vt:lpstr>
      <vt:lpstr>TERENSKA NASTAVA POSJET TVRTKI LTH BENKOVAC </vt:lpstr>
      <vt:lpstr>PowerPoint prezentacija</vt:lpstr>
      <vt:lpstr>PowerPoint prezentacija</vt:lpstr>
      <vt:lpstr>PowerPoint prezentacija</vt:lpstr>
      <vt:lpstr>Dolazak na parkiralište tvrtke</vt:lpstr>
      <vt:lpstr>Razgovor sa inžinjerom prije      razgledavanja</vt:lpstr>
      <vt:lpstr>Odlazak do peći za taljenje </vt:lpstr>
      <vt:lpstr>Nadopunjavanje peći</vt:lpstr>
      <vt:lpstr>Istakanje tekuće legure iz peći</vt:lpstr>
      <vt:lpstr>Proćiščivanje legure</vt:lpstr>
      <vt:lpstr>Peć za podržavanje  temperature</vt:lpstr>
      <vt:lpstr>Automatizirani stroj za tlačni lijev opslužuju roboti</vt:lpstr>
      <vt:lpstr>Iza stroja – dozator i tlačni cilindar</vt:lpstr>
      <vt:lpstr>Alat za tlačno lijevanje</vt:lpstr>
      <vt:lpstr>Pjeskarenje odljeva</vt:lpstr>
      <vt:lpstr>Strojna obrada</vt:lpstr>
      <vt:lpstr>Suvremene CNC strojeve opslužuju roboti</vt:lpstr>
      <vt:lpstr>Za obradu se također koriste cijele linije od nekoliko strojeva ,a također ih opslužuju roboti</vt:lpstr>
      <vt:lpstr>Linije  za povezivanje strojeva</vt:lpstr>
      <vt:lpstr>Kada se dogodi greška sve staje</vt:lpstr>
      <vt:lpstr>Kontrola gotovih proizvoda</vt:lpstr>
      <vt:lpstr>Nakon sve ove tehnologije dio kontrole se na kraju obavlja ručno </vt:lpstr>
      <vt:lpstr>Pakiranje i otpremanje</vt:lpstr>
      <vt:lpstr>Zbrinjavanje sitnih čestica materijala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TERENSKA NASTAVA POSJET TVRTKI LTH BENKOVAC</dc:title>
  <dc:creator>Darko Mlakar</dc:creator>
  <cp:lastModifiedBy>Krunoslav Kranjčec</cp:lastModifiedBy>
  <cp:revision>16</cp:revision>
  <dcterms:created xsi:type="dcterms:W3CDTF">2017-04-26T19:56:34Z</dcterms:created>
  <dcterms:modified xsi:type="dcterms:W3CDTF">2017-05-03T12:47:14Z</dcterms:modified>
</cp:coreProperties>
</file>