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8A36-488F-4EA0-A0DC-A30E97798E2A}" type="datetimeFigureOut">
              <a:rPr lang="hr-HR" smtClean="0"/>
              <a:pPr/>
              <a:t>21.10.2018.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BE-4C7B-44B2-8204-4C101132B5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8A36-488F-4EA0-A0DC-A30E97798E2A}" type="datetimeFigureOut">
              <a:rPr lang="hr-HR" smtClean="0"/>
              <a:pPr/>
              <a:t>21.10.2018.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BE-4C7B-44B2-8204-4C101132B5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8A36-488F-4EA0-A0DC-A30E97798E2A}" type="datetimeFigureOut">
              <a:rPr lang="hr-HR" smtClean="0"/>
              <a:pPr/>
              <a:t>21.10.2018.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BE-4C7B-44B2-8204-4C101132B5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8A36-488F-4EA0-A0DC-A30E97798E2A}" type="datetimeFigureOut">
              <a:rPr lang="hr-HR" smtClean="0"/>
              <a:pPr/>
              <a:t>21.10.2018.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BE-4C7B-44B2-8204-4C101132B5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8A36-488F-4EA0-A0DC-A30E97798E2A}" type="datetimeFigureOut">
              <a:rPr lang="hr-HR" smtClean="0"/>
              <a:pPr/>
              <a:t>21.10.2018.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BE-4C7B-44B2-8204-4C101132B5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8A36-488F-4EA0-A0DC-A30E97798E2A}" type="datetimeFigureOut">
              <a:rPr lang="hr-HR" smtClean="0"/>
              <a:pPr/>
              <a:t>21.10.2018.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BE-4C7B-44B2-8204-4C101132B5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8A36-488F-4EA0-A0DC-A30E97798E2A}" type="datetimeFigureOut">
              <a:rPr lang="hr-HR" smtClean="0"/>
              <a:pPr/>
              <a:t>21.10.2018.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BE-4C7B-44B2-8204-4C101132B5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8A36-488F-4EA0-A0DC-A30E97798E2A}" type="datetimeFigureOut">
              <a:rPr lang="hr-HR" smtClean="0"/>
              <a:pPr/>
              <a:t>21.10.2018.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BE-4C7B-44B2-8204-4C101132B5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8A36-488F-4EA0-A0DC-A30E97798E2A}" type="datetimeFigureOut">
              <a:rPr lang="hr-HR" smtClean="0"/>
              <a:pPr/>
              <a:t>21.10.2018.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BE-4C7B-44B2-8204-4C101132B5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8A36-488F-4EA0-A0DC-A30E97798E2A}" type="datetimeFigureOut">
              <a:rPr lang="hr-HR" smtClean="0"/>
              <a:pPr/>
              <a:t>21.10.2018.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BE-4C7B-44B2-8204-4C101132B5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8A36-488F-4EA0-A0DC-A30E97798E2A}" type="datetimeFigureOut">
              <a:rPr lang="hr-HR" smtClean="0"/>
              <a:pPr/>
              <a:t>21.10.2018.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BE-4C7B-44B2-8204-4C101132B5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48A36-488F-4EA0-A0DC-A30E97798E2A}" type="datetimeFigureOut">
              <a:rPr lang="hr-HR" smtClean="0"/>
              <a:pPr/>
              <a:t>21.10.2018.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F3BE-4C7B-44B2-8204-4C101132B53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62Gb-deMsQ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1371600" y="2492375"/>
            <a:ext cx="7772400" cy="1470025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Slika 3" descr="Dan_krav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-603448"/>
            <a:ext cx="5803156" cy="822688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usic_marijan_arena_p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76672"/>
            <a:ext cx="3810000" cy="565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 descr="aren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4791968" cy="3593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Dan_krav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4837559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508104" y="3068960"/>
            <a:ext cx="3326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HVALA NA PAŽNJI! 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235173" y="6488668"/>
            <a:ext cx="390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DODATNA NASTAVA POVIJESTI 2018/19.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KRAVATA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5257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dirty="0" smtClean="0"/>
              <a:t>Dekorativni odjevni predmet koji se nosi oko vrata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Materijal: svila ili neko drugo platno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Izvorni hrvatski proizvod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Raširila se Europom u Tridesetogodišnjem ratu posredstvom hrvatskih vojnika(17.st.)</a:t>
            </a:r>
          </a:p>
          <a:p>
            <a:pPr>
              <a:buBlip>
                <a:blip r:embed="rId2"/>
              </a:buBlip>
            </a:pPr>
            <a:endParaRPr lang="hr-HR" dirty="0"/>
          </a:p>
        </p:txBody>
      </p:sp>
      <p:pic>
        <p:nvPicPr>
          <p:cNvPr id="4" name="Slika 3" descr="kravat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692696"/>
            <a:ext cx="2664296" cy="548867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POČETAK KRAVATE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484784"/>
            <a:ext cx="4860032" cy="537321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dirty="0" smtClean="0"/>
              <a:t>Rubac oko vrata po kojem su bili prepoznatljivi hrvatski vojnici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Vojnici se u Tridesetogodišnjem ratu borili pod francuskom zastavom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Mladi francuski kralj </a:t>
            </a:r>
            <a:r>
              <a:rPr lang="hr-HR" dirty="0" err="1" smtClean="0"/>
              <a:t>Luj</a:t>
            </a:r>
            <a:r>
              <a:rPr lang="hr-HR" dirty="0" smtClean="0"/>
              <a:t> XIV. počeo nositi kravatu 1646. – imao tek 7 godina</a:t>
            </a:r>
          </a:p>
          <a:p>
            <a:pPr>
              <a:buBlip>
                <a:blip r:embed="rId2"/>
              </a:buBlip>
            </a:pPr>
            <a:endParaRPr lang="hr-HR" dirty="0" smtClean="0"/>
          </a:p>
          <a:p>
            <a:pPr>
              <a:buBlip>
                <a:blip r:embed="rId2"/>
              </a:buBlip>
            </a:pPr>
            <a:endParaRPr lang="hr-HR" dirty="0"/>
          </a:p>
        </p:txBody>
      </p:sp>
      <p:pic>
        <p:nvPicPr>
          <p:cNvPr id="4" name="Slika 3" descr="Crav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31464">
            <a:off x="5137923" y="1909837"/>
            <a:ext cx="3691794" cy="2461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</a:t>
            </a:r>
            <a:r>
              <a:rPr lang="hr-HR" dirty="0" err="1" smtClean="0"/>
              <a:t>la</a:t>
            </a:r>
            <a:r>
              <a:rPr lang="hr-HR" dirty="0" smtClean="0"/>
              <a:t> </a:t>
            </a:r>
            <a:r>
              <a:rPr lang="hr-HR" dirty="0" err="1" smtClean="0"/>
              <a:t>Croate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525963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hr-HR" dirty="0" smtClean="0"/>
              <a:t>U Francuza se novi odjevni predmet nosio a </a:t>
            </a:r>
            <a:r>
              <a:rPr lang="hr-HR" dirty="0" err="1" smtClean="0"/>
              <a:t>la</a:t>
            </a:r>
            <a:r>
              <a:rPr lang="hr-HR" dirty="0" smtClean="0"/>
              <a:t> </a:t>
            </a:r>
            <a:r>
              <a:rPr lang="hr-HR" dirty="0" err="1" smtClean="0"/>
              <a:t>Croate</a:t>
            </a:r>
            <a:r>
              <a:rPr lang="hr-HR" dirty="0" smtClean="0"/>
              <a:t> (na hrvatski način) – novi korijen francuske riječi </a:t>
            </a:r>
            <a:r>
              <a:rPr lang="hr-HR" dirty="0" err="1" smtClean="0"/>
              <a:t>croate</a:t>
            </a:r>
            <a:endParaRPr lang="hr-HR" dirty="0" smtClean="0"/>
          </a:p>
          <a:p>
            <a:pPr>
              <a:buBlip>
                <a:blip r:embed="rId2"/>
              </a:buBlip>
            </a:pPr>
            <a:r>
              <a:rPr lang="hr-HR" dirty="0" smtClean="0"/>
              <a:t>1667.ustrojena posebna pukovnija Royal </a:t>
            </a:r>
            <a:r>
              <a:rPr lang="hr-HR" dirty="0" err="1" smtClean="0"/>
              <a:t>Cravates</a:t>
            </a:r>
            <a:endParaRPr lang="hr-HR" dirty="0" smtClean="0"/>
          </a:p>
          <a:p>
            <a:pPr>
              <a:buBlip>
                <a:blip r:embed="rId2"/>
              </a:buBlip>
            </a:pPr>
            <a:r>
              <a:rPr lang="hr-HR" dirty="0" smtClean="0"/>
              <a:t>Kravata se kao znak kulture i otmjenosti proširila Europom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U Francuskoj su se nosile crne kravate kao znak protesta protiv zastarjelih ideja</a:t>
            </a:r>
          </a:p>
          <a:p>
            <a:pPr>
              <a:buBlip>
                <a:blip r:embed="rId2"/>
              </a:buBlip>
            </a:pPr>
            <a:endParaRPr lang="hr-HR" dirty="0" smtClean="0"/>
          </a:p>
          <a:p>
            <a:pPr>
              <a:buBlip>
                <a:blip r:embed="rId2"/>
              </a:buBlip>
            </a:pPr>
            <a:endParaRPr lang="hr-HR" dirty="0"/>
          </a:p>
        </p:txBody>
      </p:sp>
      <p:pic>
        <p:nvPicPr>
          <p:cNvPr id="4" name="Slika 3" descr="uppDjeTjEU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332656"/>
            <a:ext cx="1935097" cy="4472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VEZANJE KRAVATE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hr-HR" dirty="0" smtClean="0"/>
              <a:t>85 teorijskih vezanja standardnog čvora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Najpopularniji načini:</a:t>
            </a:r>
          </a:p>
          <a:p>
            <a:pPr lvl="2">
              <a:buFont typeface="Wingdings" pitchFamily="2" charset="2"/>
              <a:buChar char="§"/>
            </a:pPr>
            <a:r>
              <a:rPr lang="hr-HR" dirty="0" smtClean="0"/>
              <a:t>Običan čvor</a:t>
            </a:r>
          </a:p>
          <a:p>
            <a:pPr lvl="2">
              <a:buFont typeface="Wingdings" pitchFamily="2" charset="2"/>
              <a:buChar char="§"/>
            </a:pPr>
            <a:r>
              <a:rPr lang="hr-HR" dirty="0" smtClean="0"/>
              <a:t>Mali čvor</a:t>
            </a:r>
          </a:p>
          <a:p>
            <a:pPr lvl="2">
              <a:buFont typeface="Wingdings" pitchFamily="2" charset="2"/>
              <a:buChar char="§"/>
            </a:pPr>
            <a:r>
              <a:rPr lang="hr-HR" dirty="0" smtClean="0"/>
              <a:t>Klasični </a:t>
            </a:r>
            <a:r>
              <a:rPr lang="hr-HR" dirty="0" err="1" smtClean="0"/>
              <a:t>windsor</a:t>
            </a:r>
            <a:endParaRPr lang="hr-HR" dirty="0" smtClean="0"/>
          </a:p>
          <a:p>
            <a:pPr lvl="2">
              <a:buFont typeface="Wingdings" pitchFamily="2" charset="2"/>
              <a:buChar char="§"/>
            </a:pPr>
            <a:r>
              <a:rPr lang="hr-HR" dirty="0" smtClean="0"/>
              <a:t>Polu – </a:t>
            </a:r>
            <a:r>
              <a:rPr lang="hr-HR" dirty="0" err="1" smtClean="0"/>
              <a:t>windosr</a:t>
            </a:r>
            <a:endParaRPr lang="hr-HR" dirty="0"/>
          </a:p>
          <a:p>
            <a:pPr lvl="2">
              <a:buFont typeface="Wingdings" pitchFamily="2" charset="2"/>
              <a:buChar char="§"/>
            </a:pPr>
            <a:endParaRPr lang="hr-HR" dirty="0"/>
          </a:p>
          <a:p>
            <a:pPr lvl="8">
              <a:buBlip>
                <a:blip r:embed="rId2"/>
              </a:buBlip>
            </a:pPr>
            <a:endParaRPr lang="hr-HR" dirty="0" smtClean="0"/>
          </a:p>
          <a:p>
            <a:pPr lvl="6">
              <a:buBlip>
                <a:blip r:embed="rId2"/>
              </a:buBlip>
            </a:pPr>
            <a:endParaRPr lang="hr-HR" dirty="0"/>
          </a:p>
        </p:txBody>
      </p:sp>
      <p:pic>
        <p:nvPicPr>
          <p:cNvPr id="4" name="Slika 3" descr="20131230101147_224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284984"/>
            <a:ext cx="4824536" cy="289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KAKO ZAVEZATI KRAVATU?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hr-HR" dirty="0" smtClean="0">
                <a:hlinkClick r:id="rId3"/>
              </a:rPr>
              <a:t>https://www.youtube.com/watch?v=b62Gb-deMsQ</a:t>
            </a:r>
            <a:endParaRPr lang="hr-HR" dirty="0"/>
          </a:p>
        </p:txBody>
      </p:sp>
      <p:pic>
        <p:nvPicPr>
          <p:cNvPr id="4" name="Slika 3" descr="20131230101147_224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564904"/>
            <a:ext cx="5804123" cy="3482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LEPTIR MAŠNA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00808"/>
            <a:ext cx="5554960" cy="482453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dirty="0" smtClean="0"/>
              <a:t>Modifikacija kravate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U početku je leptir mašna isključivo bila muški detalj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1920 – tih su </a:t>
            </a:r>
            <a:r>
              <a:rPr lang="hr-HR" dirty="0" err="1" smtClean="0"/>
              <a:t>M.Ditrih</a:t>
            </a:r>
            <a:r>
              <a:rPr lang="hr-HR" dirty="0" smtClean="0"/>
              <a:t> i </a:t>
            </a:r>
            <a:r>
              <a:rPr lang="hr-HR" dirty="0" err="1" smtClean="0"/>
              <a:t>K.Hepburn</a:t>
            </a:r>
            <a:r>
              <a:rPr lang="hr-HR" dirty="0" smtClean="0"/>
              <a:t> počele nosi mašne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Time je bio otvoren put ženama da nose “mušku” odjeću</a:t>
            </a:r>
            <a:endParaRPr lang="hr-HR" dirty="0"/>
          </a:p>
        </p:txBody>
      </p:sp>
      <p:pic>
        <p:nvPicPr>
          <p:cNvPr id="4" name="Slika 3" descr="MM0_1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419841">
            <a:off x="5222229" y="467912"/>
            <a:ext cx="4319353" cy="2883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KRAVAT PUKOVNIJA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412776"/>
            <a:ext cx="5256584" cy="499715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dirty="0" smtClean="0"/>
              <a:t>Posebna </a:t>
            </a:r>
            <a:r>
              <a:rPr lang="hr-HR" dirty="0" err="1" smtClean="0"/>
              <a:t>kravat</a:t>
            </a:r>
            <a:r>
              <a:rPr lang="hr-HR" dirty="0" smtClean="0"/>
              <a:t> pukovnija Royal </a:t>
            </a:r>
            <a:r>
              <a:rPr lang="hr-HR" dirty="0" err="1" smtClean="0"/>
              <a:t>Cravates</a:t>
            </a:r>
            <a:endParaRPr lang="hr-HR" dirty="0" smtClean="0"/>
          </a:p>
          <a:p>
            <a:pPr>
              <a:buBlip>
                <a:blip r:embed="rId2"/>
              </a:buBlip>
            </a:pPr>
            <a:r>
              <a:rPr lang="hr-HR" dirty="0" smtClean="0"/>
              <a:t>Laki konjanici naoružani kratkim puškama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Pripadnici vojnih jedinica su se nazivali “Hrvatima”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Kasnije se ime “Hrvat” promijenilo u “Husar”</a:t>
            </a:r>
            <a:endParaRPr lang="hr-HR" dirty="0"/>
          </a:p>
        </p:txBody>
      </p:sp>
      <p:pic>
        <p:nvPicPr>
          <p:cNvPr id="4" name="Slika 3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564904"/>
            <a:ext cx="3016626" cy="311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KRAVATA OKO PULSKE ARENE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hr-HR" dirty="0" smtClean="0"/>
              <a:t>18.10.2003. svezana najveća kravata na svijetu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“Kravata oko Arene” je umjetničko djelo </a:t>
            </a:r>
            <a:r>
              <a:rPr lang="hr-HR" dirty="0" err="1" smtClean="0"/>
              <a:t>Marijna</a:t>
            </a:r>
            <a:r>
              <a:rPr lang="hr-HR" dirty="0" smtClean="0"/>
              <a:t> Bušića 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Ušla je u </a:t>
            </a:r>
            <a:r>
              <a:rPr lang="hr-HR" dirty="0" err="1" smtClean="0"/>
              <a:t>Guinnessovu</a:t>
            </a:r>
            <a:r>
              <a:rPr lang="hr-HR" dirty="0" smtClean="0"/>
              <a:t> knjigu rekorda – najveća i  najduža kravata na svijetu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Težila je 800 kg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Široka 8 m ( najširi dio čak 26 m)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Sašiveno desetak tisuća metara platna 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Potrošeno 120 km konca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276</Words>
  <Application>Microsoft Office PowerPoint</Application>
  <PresentationFormat>Prikaz na zaslonu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tema</vt:lpstr>
      <vt:lpstr> </vt:lpstr>
      <vt:lpstr>KRAVATA</vt:lpstr>
      <vt:lpstr>POČETAK KRAVATE</vt:lpstr>
      <vt:lpstr>a la Croate</vt:lpstr>
      <vt:lpstr>VEZANJE KRAVATE</vt:lpstr>
      <vt:lpstr>KAKO ZAVEZATI KRAVATU?</vt:lpstr>
      <vt:lpstr>LEPTIR MAŠNA</vt:lpstr>
      <vt:lpstr>KRAVAT PUKOVNIJA</vt:lpstr>
      <vt:lpstr>KRAVATA OKO PULSKE ARENE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PC-Darko</dc:creator>
  <cp:lastModifiedBy>Krešo</cp:lastModifiedBy>
  <cp:revision>20</cp:revision>
  <dcterms:created xsi:type="dcterms:W3CDTF">2018-10-13T18:36:15Z</dcterms:created>
  <dcterms:modified xsi:type="dcterms:W3CDTF">2018-10-21T12:53:24Z</dcterms:modified>
</cp:coreProperties>
</file>